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tiff" ContentType="image/tiff"/>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handoutMasterIdLst>
    <p:handoutMasterId r:id="rId17"/>
  </p:handoutMasterIdLst>
  <p:sldIdLst>
    <p:sldId id="256" r:id="rId2"/>
    <p:sldId id="328" r:id="rId3"/>
    <p:sldId id="330" r:id="rId4"/>
    <p:sldId id="305" r:id="rId5"/>
    <p:sldId id="329" r:id="rId6"/>
    <p:sldId id="332" r:id="rId7"/>
    <p:sldId id="312" r:id="rId8"/>
    <p:sldId id="311" r:id="rId9"/>
    <p:sldId id="325" r:id="rId10"/>
    <p:sldId id="331" r:id="rId11"/>
    <p:sldId id="333" r:id="rId12"/>
    <p:sldId id="327" r:id="rId13"/>
    <p:sldId id="334" r:id="rId14"/>
    <p:sldId id="326" r:id="rId15"/>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69" d="100"/>
          <a:sy n="69" d="100"/>
        </p:scale>
        <p:origin x="-546" y="-96"/>
      </p:cViewPr>
      <p:guideLst>
        <p:guide orient="horz" pos="2160"/>
        <p:guide pos="2880"/>
      </p:guideLst>
    </p:cSldViewPr>
  </p:slideViewPr>
  <p:notesTextViewPr>
    <p:cViewPr>
      <p:scale>
        <a:sx n="100" d="100"/>
        <a:sy n="100" d="100"/>
      </p:scale>
      <p:origin x="0" y="36"/>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0445" y="0"/>
            <a:ext cx="2945659" cy="496332"/>
          </a:xfrm>
          <a:prstGeom prst="rect">
            <a:avLst/>
          </a:prstGeom>
        </p:spPr>
        <p:txBody>
          <a:bodyPr vert="horz" lIns="91440" tIns="45720" rIns="91440" bIns="45720" rtlCol="0"/>
          <a:lstStyle>
            <a:lvl1pPr algn="r">
              <a:defRPr sz="1200"/>
            </a:lvl1pPr>
          </a:lstStyle>
          <a:p>
            <a:fld id="{67824FCC-1328-49B5-A86C-C5402918FE22}" type="datetimeFigureOut">
              <a:rPr lang="en-US" smtClean="0"/>
              <a:pPr/>
              <a:t>6/5/2012</a:t>
            </a:fld>
            <a:endParaRPr lang="en-AU"/>
          </a:p>
        </p:txBody>
      </p:sp>
      <p:sp>
        <p:nvSpPr>
          <p:cNvPr id="4" name="Footer Placeholder 3"/>
          <p:cNvSpPr>
            <a:spLocks noGrp="1"/>
          </p:cNvSpPr>
          <p:nvPr>
            <p:ph type="ftr" sz="quarter" idx="2"/>
          </p:nvPr>
        </p:nvSpPr>
        <p:spPr>
          <a:xfrm>
            <a:off x="2" y="9428584"/>
            <a:ext cx="2945659" cy="49633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0445" y="9428584"/>
            <a:ext cx="2945659" cy="496332"/>
          </a:xfrm>
          <a:prstGeom prst="rect">
            <a:avLst/>
          </a:prstGeom>
        </p:spPr>
        <p:txBody>
          <a:bodyPr vert="horz" lIns="91440" tIns="45720" rIns="91440" bIns="45720" rtlCol="0" anchor="b"/>
          <a:lstStyle>
            <a:lvl1pPr algn="r">
              <a:defRPr sz="1200"/>
            </a:lvl1pPr>
          </a:lstStyle>
          <a:p>
            <a:fld id="{77E5DE63-D943-446F-9BD8-27F8CBB8B6F5}" type="slidenum">
              <a:rPr lang="en-AU" smtClean="0"/>
              <a:pPr/>
              <a:t>‹#›</a:t>
            </a:fld>
            <a:endParaRPr lang="en-A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5" y="0"/>
            <a:ext cx="2945659" cy="496332"/>
          </a:xfrm>
          <a:prstGeom prst="rect">
            <a:avLst/>
          </a:prstGeom>
        </p:spPr>
        <p:txBody>
          <a:bodyPr vert="horz" lIns="91440" tIns="45720" rIns="91440" bIns="45720" rtlCol="0"/>
          <a:lstStyle>
            <a:lvl1pPr algn="r">
              <a:defRPr sz="1200"/>
            </a:lvl1pPr>
          </a:lstStyle>
          <a:p>
            <a:fld id="{2A64F757-43CF-435D-9AEC-C4C5A24888E0}" type="datetimeFigureOut">
              <a:rPr lang="en-US" smtClean="0"/>
              <a:pPr/>
              <a:t>6/5/2012</a:t>
            </a:fld>
            <a:endParaRPr lang="en-AU"/>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15154"/>
            <a:ext cx="543814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2" y="9428584"/>
            <a:ext cx="2945659" cy="49633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5" y="9428584"/>
            <a:ext cx="2945659" cy="496332"/>
          </a:xfrm>
          <a:prstGeom prst="rect">
            <a:avLst/>
          </a:prstGeom>
        </p:spPr>
        <p:txBody>
          <a:bodyPr vert="horz" lIns="91440" tIns="45720" rIns="91440" bIns="45720" rtlCol="0" anchor="b"/>
          <a:lstStyle>
            <a:lvl1pPr algn="r">
              <a:defRPr sz="1200"/>
            </a:lvl1pPr>
          </a:lstStyle>
          <a:p>
            <a:fld id="{370A4336-CD19-4943-B3D4-9AC05C7D9F25}"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Read </a:t>
            </a:r>
            <a:r>
              <a:rPr lang="en-AU" dirty="0" smtClean="0"/>
              <a:t>acknowledgement traditional owners</a:t>
            </a:r>
          </a:p>
          <a:p>
            <a:r>
              <a:rPr lang="en-AU" dirty="0" smtClean="0"/>
              <a:t> funded </a:t>
            </a:r>
            <a:r>
              <a:rPr lang="en-AU" smtClean="0"/>
              <a:t>by govt</a:t>
            </a:r>
            <a:endParaRPr lang="en-AU" dirty="0"/>
          </a:p>
        </p:txBody>
      </p:sp>
      <p:sp>
        <p:nvSpPr>
          <p:cNvPr id="4" name="Slide Number Placeholder 3"/>
          <p:cNvSpPr>
            <a:spLocks noGrp="1"/>
          </p:cNvSpPr>
          <p:nvPr>
            <p:ph type="sldNum" sz="quarter" idx="10"/>
          </p:nvPr>
        </p:nvSpPr>
        <p:spPr/>
        <p:txBody>
          <a:bodyPr/>
          <a:lstStyle/>
          <a:p>
            <a:fld id="{370A4336-CD19-4943-B3D4-9AC05C7D9F25}" type="slidenum">
              <a:rPr lang="en-AU" smtClean="0"/>
              <a:pPr/>
              <a:t>2</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As</a:t>
            </a:r>
            <a:r>
              <a:rPr lang="en-AU" baseline="0" dirty="0" smtClean="0"/>
              <a:t> we all get older we are faced with services and decisions that can affect our quality of life, where we live, who looks after us if we get sick, what services can help, who provides them, who pays, what if we don’t like them</a:t>
            </a:r>
          </a:p>
          <a:p>
            <a:endParaRPr lang="en-AU" baseline="0" dirty="0" smtClean="0"/>
          </a:p>
          <a:p>
            <a:r>
              <a:rPr lang="en-AU" baseline="0" dirty="0" smtClean="0"/>
              <a:t> then there are lots of decisions to be made about treatment in hospital or by doctors.</a:t>
            </a:r>
          </a:p>
          <a:p>
            <a:r>
              <a:rPr lang="en-AU" baseline="0" dirty="0" smtClean="0"/>
              <a:t> If we have memory loss or a stroke or an accident, we may not be able to say what we want.</a:t>
            </a:r>
          </a:p>
          <a:p>
            <a:r>
              <a:rPr lang="en-AU" baseline="0" dirty="0" smtClean="0"/>
              <a:t> so we think its best to tell others now, ahead, put things into place when we can, take care of business so can focus more on living well right to the end of life.</a:t>
            </a:r>
            <a:endParaRPr lang="en-AU" dirty="0"/>
          </a:p>
        </p:txBody>
      </p:sp>
      <p:sp>
        <p:nvSpPr>
          <p:cNvPr id="4" name="Slide Number Placeholder 3"/>
          <p:cNvSpPr>
            <a:spLocks noGrp="1"/>
          </p:cNvSpPr>
          <p:nvPr>
            <p:ph type="sldNum" sz="quarter" idx="10"/>
          </p:nvPr>
        </p:nvSpPr>
        <p:spPr/>
        <p:txBody>
          <a:bodyPr/>
          <a:lstStyle/>
          <a:p>
            <a:fld id="{370A4336-CD19-4943-B3D4-9AC05C7D9F25}" type="slidenum">
              <a:rPr lang="en-AU" smtClean="0"/>
              <a:pPr/>
              <a:t>4</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370A4336-CD19-4943-B3D4-9AC05C7D9F25}" type="slidenum">
              <a:rPr lang="en-AU" smtClean="0"/>
              <a:pPr/>
              <a:t>5</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4 most common, most people are aware of wills for after we have died, the other 3</a:t>
            </a:r>
            <a:r>
              <a:rPr lang="en-AU" baseline="0" dirty="0" smtClean="0"/>
              <a:t> are for when we are alive but unable to say what we want for our care, treatment and how we want to live and die</a:t>
            </a:r>
            <a:endParaRPr lang="en-AU" dirty="0"/>
          </a:p>
        </p:txBody>
      </p:sp>
      <p:sp>
        <p:nvSpPr>
          <p:cNvPr id="4" name="Slide Number Placeholder 3"/>
          <p:cNvSpPr>
            <a:spLocks noGrp="1"/>
          </p:cNvSpPr>
          <p:nvPr>
            <p:ph type="sldNum" sz="quarter" idx="10"/>
          </p:nvPr>
        </p:nvSpPr>
        <p:spPr/>
        <p:txBody>
          <a:bodyPr/>
          <a:lstStyle/>
          <a:p>
            <a:fld id="{370A4336-CD19-4943-B3D4-9AC05C7D9F25}" type="slidenum">
              <a:rPr lang="en-AU" smtClean="0"/>
              <a:pPr/>
              <a:t>7</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Not compulsory, be we think its best that we do something rather than leave it to family or the government</a:t>
            </a:r>
            <a:endParaRPr lang="en-AU" dirty="0"/>
          </a:p>
        </p:txBody>
      </p:sp>
      <p:sp>
        <p:nvSpPr>
          <p:cNvPr id="4" name="Slide Number Placeholder 3"/>
          <p:cNvSpPr>
            <a:spLocks noGrp="1"/>
          </p:cNvSpPr>
          <p:nvPr>
            <p:ph type="sldNum" sz="quarter" idx="10"/>
          </p:nvPr>
        </p:nvSpPr>
        <p:spPr/>
        <p:txBody>
          <a:bodyPr/>
          <a:lstStyle/>
          <a:p>
            <a:fld id="{370A4336-CD19-4943-B3D4-9AC05C7D9F25}" type="slidenum">
              <a:rPr lang="en-AU" smtClean="0"/>
              <a:pPr/>
              <a:t>8</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5" name="Picture 4" descr="Greeb Background.tif"/>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685800" y="3429000"/>
            <a:ext cx="7772400" cy="655633"/>
          </a:xfrm>
        </p:spPr>
        <p:txBody>
          <a:bodyPr/>
          <a:lstStyle>
            <a:lvl1pPr>
              <a:defRPr>
                <a:solidFill>
                  <a:schemeClr val="bg1"/>
                </a:solidFill>
              </a:defRPr>
            </a:lvl1pPr>
          </a:lstStyle>
          <a:p>
            <a:r>
              <a:rPr lang="en-US" dirty="0" smtClean="0"/>
              <a:t>Presentation Name</a:t>
            </a:r>
            <a:endParaRPr lang="en-AU" dirty="0"/>
          </a:p>
        </p:txBody>
      </p:sp>
      <p:sp>
        <p:nvSpPr>
          <p:cNvPr id="3" name="Subtitle 2"/>
          <p:cNvSpPr>
            <a:spLocks noGrp="1"/>
          </p:cNvSpPr>
          <p:nvPr>
            <p:ph type="subTitle" idx="1" hasCustomPrompt="1"/>
          </p:nvPr>
        </p:nvSpPr>
        <p:spPr>
          <a:xfrm>
            <a:off x="1371600" y="4214016"/>
            <a:ext cx="6400800" cy="1572437"/>
          </a:xfrm>
        </p:spPr>
        <p:txBody>
          <a:bodyPr>
            <a:normAutofit/>
          </a:bodyPr>
          <a:lstStyle>
            <a:lvl1pPr marL="0" indent="0" algn="ctr">
              <a:buNone/>
              <a:defRPr sz="2000" b="1"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 Date</a:t>
            </a:r>
            <a:endParaRPr lang="en-AU" dirty="0"/>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Pictures">
    <p:spTree>
      <p:nvGrpSpPr>
        <p:cNvPr id="1" name=""/>
        <p:cNvGrpSpPr/>
        <p:nvPr/>
      </p:nvGrpSpPr>
      <p:grpSpPr>
        <a:xfrm>
          <a:off x="0" y="0"/>
          <a:ext cx="0" cy="0"/>
          <a:chOff x="0" y="0"/>
          <a:chExt cx="0" cy="0"/>
        </a:xfrm>
      </p:grpSpPr>
      <p:pic>
        <p:nvPicPr>
          <p:cNvPr id="7" name="Picture 6"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12" name="Picture Placeholder 8"/>
          <p:cNvSpPr>
            <a:spLocks noGrp="1"/>
          </p:cNvSpPr>
          <p:nvPr>
            <p:ph type="pic" sz="quarter" idx="15"/>
          </p:nvPr>
        </p:nvSpPr>
        <p:spPr>
          <a:xfrm>
            <a:off x="4837776" y="357166"/>
            <a:ext cx="3806190" cy="5286412"/>
          </a:xfrm>
          <a:ln>
            <a:solidFill>
              <a:schemeClr val="tx1"/>
            </a:solidFill>
          </a:ln>
        </p:spPr>
        <p:txBody>
          <a:bodyPr/>
          <a:lstStyle/>
          <a:p>
            <a:r>
              <a:rPr lang="en-US" smtClean="0"/>
              <a:t>Click icon to add picture</a:t>
            </a:r>
            <a:endParaRPr lang="en-AU"/>
          </a:p>
        </p:txBody>
      </p:sp>
      <p:sp>
        <p:nvSpPr>
          <p:cNvPr id="9" name="Picture Placeholder 8"/>
          <p:cNvSpPr>
            <a:spLocks noGrp="1"/>
          </p:cNvSpPr>
          <p:nvPr>
            <p:ph type="pic" sz="quarter" idx="16"/>
          </p:nvPr>
        </p:nvSpPr>
        <p:spPr>
          <a:xfrm>
            <a:off x="500034" y="357166"/>
            <a:ext cx="3806190" cy="5286412"/>
          </a:xfrm>
          <a:ln>
            <a:solidFill>
              <a:schemeClr val="tx1"/>
            </a:solidFill>
          </a:ln>
        </p:spPr>
        <p:txBody>
          <a:bodyPr/>
          <a:lstStyle/>
          <a:p>
            <a:r>
              <a:rPr lang="en-US" smtClean="0"/>
              <a:t>Click icon to add picture</a:t>
            </a:r>
            <a:endParaRPr lang="en-AU"/>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 Pictures with Title">
    <p:spTree>
      <p:nvGrpSpPr>
        <p:cNvPr id="1" name=""/>
        <p:cNvGrpSpPr/>
        <p:nvPr/>
      </p:nvGrpSpPr>
      <p:grpSpPr>
        <a:xfrm>
          <a:off x="0" y="0"/>
          <a:ext cx="0" cy="0"/>
          <a:chOff x="0" y="0"/>
          <a:chExt cx="0" cy="0"/>
        </a:xfrm>
      </p:grpSpPr>
      <p:pic>
        <p:nvPicPr>
          <p:cNvPr id="9" name="Picture 8"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11" name="Picture Placeholder 8"/>
          <p:cNvSpPr>
            <a:spLocks noGrp="1"/>
          </p:cNvSpPr>
          <p:nvPr>
            <p:ph type="pic" sz="quarter" idx="14"/>
          </p:nvPr>
        </p:nvSpPr>
        <p:spPr>
          <a:xfrm>
            <a:off x="428623" y="2285992"/>
            <a:ext cx="2143113" cy="2857520"/>
          </a:xfrm>
          <a:ln>
            <a:solidFill>
              <a:schemeClr val="tx1"/>
            </a:solidFill>
          </a:ln>
        </p:spPr>
        <p:txBody>
          <a:bodyPr/>
          <a:lstStyle/>
          <a:p>
            <a:r>
              <a:rPr lang="en-US" smtClean="0"/>
              <a:t>Click icon to add picture</a:t>
            </a:r>
            <a:endParaRPr lang="en-AU"/>
          </a:p>
        </p:txBody>
      </p:sp>
      <p:sp>
        <p:nvSpPr>
          <p:cNvPr id="7" name="Picture Placeholder 8"/>
          <p:cNvSpPr>
            <a:spLocks noGrp="1"/>
          </p:cNvSpPr>
          <p:nvPr>
            <p:ph type="pic" sz="quarter" idx="15"/>
          </p:nvPr>
        </p:nvSpPr>
        <p:spPr>
          <a:xfrm>
            <a:off x="3445904" y="2285992"/>
            <a:ext cx="2143113" cy="2857520"/>
          </a:xfrm>
          <a:ln>
            <a:solidFill>
              <a:schemeClr val="tx1"/>
            </a:solidFill>
          </a:ln>
        </p:spPr>
        <p:txBody>
          <a:bodyPr/>
          <a:lstStyle/>
          <a:p>
            <a:r>
              <a:rPr lang="en-US" smtClean="0"/>
              <a:t>Click icon to add picture</a:t>
            </a:r>
            <a:endParaRPr lang="en-AU"/>
          </a:p>
        </p:txBody>
      </p:sp>
      <p:sp>
        <p:nvSpPr>
          <p:cNvPr id="8" name="Picture Placeholder 8"/>
          <p:cNvSpPr>
            <a:spLocks noGrp="1"/>
          </p:cNvSpPr>
          <p:nvPr>
            <p:ph type="pic" sz="quarter" idx="16"/>
          </p:nvPr>
        </p:nvSpPr>
        <p:spPr>
          <a:xfrm>
            <a:off x="6463186" y="2285992"/>
            <a:ext cx="2143113" cy="2857520"/>
          </a:xfrm>
          <a:ln>
            <a:solidFill>
              <a:schemeClr val="tx1"/>
            </a:solidFill>
          </a:ln>
        </p:spPr>
        <p:txBody>
          <a:bodyPr/>
          <a:lstStyle/>
          <a:p>
            <a:r>
              <a:rPr lang="en-US" smtClean="0"/>
              <a:t>Click icon to add picture</a:t>
            </a:r>
            <a:endParaRPr lang="en-AU"/>
          </a:p>
        </p:txBody>
      </p:sp>
      <p:sp>
        <p:nvSpPr>
          <p:cNvPr id="15" name="Title 1"/>
          <p:cNvSpPr>
            <a:spLocks noGrp="1"/>
          </p:cNvSpPr>
          <p:nvPr>
            <p:ph type="ctrTitle" hasCustomPrompt="1"/>
          </p:nvPr>
        </p:nvSpPr>
        <p:spPr>
          <a:xfrm>
            <a:off x="428596" y="428604"/>
            <a:ext cx="8215370" cy="655633"/>
          </a:xfrm>
        </p:spPr>
        <p:txBody>
          <a:bodyPr/>
          <a:lstStyle>
            <a:lvl1pPr>
              <a:defRPr>
                <a:solidFill>
                  <a:schemeClr val="tx1"/>
                </a:solidFill>
              </a:defRPr>
            </a:lvl1pPr>
          </a:lstStyle>
          <a:p>
            <a:r>
              <a:rPr lang="en-US" dirty="0" smtClean="0"/>
              <a:t>Title here</a:t>
            </a:r>
            <a:endParaRPr lang="en-AU" dirty="0"/>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 Pictures with Title">
    <p:spTree>
      <p:nvGrpSpPr>
        <p:cNvPr id="1" name=""/>
        <p:cNvGrpSpPr/>
        <p:nvPr/>
      </p:nvGrpSpPr>
      <p:grpSpPr>
        <a:xfrm>
          <a:off x="0" y="0"/>
          <a:ext cx="0" cy="0"/>
          <a:chOff x="0" y="0"/>
          <a:chExt cx="0" cy="0"/>
        </a:xfrm>
      </p:grpSpPr>
      <p:pic>
        <p:nvPicPr>
          <p:cNvPr id="8" name="Picture 7"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11" name="Picture Placeholder 8"/>
          <p:cNvSpPr>
            <a:spLocks noGrp="1"/>
          </p:cNvSpPr>
          <p:nvPr>
            <p:ph type="pic" sz="quarter" idx="14"/>
          </p:nvPr>
        </p:nvSpPr>
        <p:spPr>
          <a:xfrm>
            <a:off x="428596" y="1285860"/>
            <a:ext cx="3286121" cy="4286280"/>
          </a:xfrm>
          <a:ln>
            <a:solidFill>
              <a:schemeClr val="tx1"/>
            </a:solidFill>
          </a:ln>
        </p:spPr>
        <p:txBody>
          <a:bodyPr/>
          <a:lstStyle/>
          <a:p>
            <a:r>
              <a:rPr lang="en-US" smtClean="0"/>
              <a:t>Click icon to add picture</a:t>
            </a:r>
            <a:endParaRPr lang="en-AU"/>
          </a:p>
        </p:txBody>
      </p:sp>
      <p:sp>
        <p:nvSpPr>
          <p:cNvPr id="15" name="Title 1"/>
          <p:cNvSpPr>
            <a:spLocks noGrp="1"/>
          </p:cNvSpPr>
          <p:nvPr>
            <p:ph type="ctrTitle" hasCustomPrompt="1"/>
          </p:nvPr>
        </p:nvSpPr>
        <p:spPr>
          <a:xfrm>
            <a:off x="428596" y="428604"/>
            <a:ext cx="8215370" cy="655633"/>
          </a:xfrm>
        </p:spPr>
        <p:txBody>
          <a:bodyPr/>
          <a:lstStyle>
            <a:lvl1pPr>
              <a:defRPr>
                <a:solidFill>
                  <a:schemeClr val="tx1"/>
                </a:solidFill>
              </a:defRPr>
            </a:lvl1pPr>
          </a:lstStyle>
          <a:p>
            <a:r>
              <a:rPr lang="en-US" dirty="0" smtClean="0"/>
              <a:t>Title here</a:t>
            </a:r>
            <a:endParaRPr lang="en-AU" dirty="0"/>
          </a:p>
        </p:txBody>
      </p:sp>
      <p:sp>
        <p:nvSpPr>
          <p:cNvPr id="9" name="Picture Placeholder 8"/>
          <p:cNvSpPr>
            <a:spLocks noGrp="1"/>
          </p:cNvSpPr>
          <p:nvPr>
            <p:ph type="pic" sz="quarter" idx="15"/>
          </p:nvPr>
        </p:nvSpPr>
        <p:spPr>
          <a:xfrm>
            <a:off x="5357845" y="1285860"/>
            <a:ext cx="3286121" cy="4286280"/>
          </a:xfrm>
          <a:ln>
            <a:solidFill>
              <a:schemeClr val="tx1"/>
            </a:solidFill>
          </a:ln>
        </p:spPr>
        <p:txBody>
          <a:bodyPr/>
          <a:lstStyle/>
          <a:p>
            <a:r>
              <a:rPr lang="en-US" smtClean="0"/>
              <a:t>Click icon to add picture</a:t>
            </a:r>
            <a:endParaRPr lang="en-AU"/>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 Pictures">
    <p:spTree>
      <p:nvGrpSpPr>
        <p:cNvPr id="1" name=""/>
        <p:cNvGrpSpPr/>
        <p:nvPr/>
      </p:nvGrpSpPr>
      <p:grpSpPr>
        <a:xfrm>
          <a:off x="0" y="0"/>
          <a:ext cx="0" cy="0"/>
          <a:chOff x="0" y="0"/>
          <a:chExt cx="0" cy="0"/>
        </a:xfrm>
      </p:grpSpPr>
      <p:pic>
        <p:nvPicPr>
          <p:cNvPr id="13" name="Picture 12"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11" name="Picture Placeholder 8"/>
          <p:cNvSpPr>
            <a:spLocks noGrp="1"/>
          </p:cNvSpPr>
          <p:nvPr>
            <p:ph type="pic" sz="quarter" idx="14"/>
          </p:nvPr>
        </p:nvSpPr>
        <p:spPr>
          <a:xfrm>
            <a:off x="928662" y="571480"/>
            <a:ext cx="1857387" cy="2643206"/>
          </a:xfrm>
          <a:ln>
            <a:solidFill>
              <a:schemeClr val="tx1"/>
            </a:solidFill>
          </a:ln>
        </p:spPr>
        <p:txBody>
          <a:bodyPr/>
          <a:lstStyle/>
          <a:p>
            <a:r>
              <a:rPr lang="en-US" dirty="0" smtClean="0"/>
              <a:t>Click icon to add picture</a:t>
            </a:r>
            <a:endParaRPr lang="en-AU" dirty="0"/>
          </a:p>
        </p:txBody>
      </p:sp>
      <p:sp>
        <p:nvSpPr>
          <p:cNvPr id="16" name="Picture Placeholder 8"/>
          <p:cNvSpPr>
            <a:spLocks noGrp="1"/>
          </p:cNvSpPr>
          <p:nvPr>
            <p:ph type="pic" sz="quarter" idx="15"/>
          </p:nvPr>
        </p:nvSpPr>
        <p:spPr>
          <a:xfrm>
            <a:off x="3357554" y="571480"/>
            <a:ext cx="1857387" cy="2643206"/>
          </a:xfrm>
          <a:ln>
            <a:solidFill>
              <a:schemeClr val="tx1"/>
            </a:solidFill>
          </a:ln>
        </p:spPr>
        <p:txBody>
          <a:bodyPr/>
          <a:lstStyle/>
          <a:p>
            <a:r>
              <a:rPr lang="en-US" smtClean="0"/>
              <a:t>Click icon to add picture</a:t>
            </a:r>
            <a:endParaRPr lang="en-AU"/>
          </a:p>
        </p:txBody>
      </p:sp>
      <p:sp>
        <p:nvSpPr>
          <p:cNvPr id="17" name="Picture Placeholder 8"/>
          <p:cNvSpPr>
            <a:spLocks noGrp="1"/>
          </p:cNvSpPr>
          <p:nvPr>
            <p:ph type="pic" sz="quarter" idx="16"/>
          </p:nvPr>
        </p:nvSpPr>
        <p:spPr>
          <a:xfrm>
            <a:off x="5857884" y="571480"/>
            <a:ext cx="1857387" cy="2643206"/>
          </a:xfrm>
          <a:ln>
            <a:solidFill>
              <a:schemeClr val="tx1"/>
            </a:solidFill>
          </a:ln>
        </p:spPr>
        <p:txBody>
          <a:bodyPr/>
          <a:lstStyle/>
          <a:p>
            <a:r>
              <a:rPr lang="en-US" smtClean="0"/>
              <a:t>Click icon to add picture</a:t>
            </a:r>
            <a:endParaRPr lang="en-AU"/>
          </a:p>
        </p:txBody>
      </p:sp>
      <p:sp>
        <p:nvSpPr>
          <p:cNvPr id="19" name="Picture Placeholder 8"/>
          <p:cNvSpPr>
            <a:spLocks noGrp="1"/>
          </p:cNvSpPr>
          <p:nvPr>
            <p:ph type="pic" sz="quarter" idx="18"/>
          </p:nvPr>
        </p:nvSpPr>
        <p:spPr>
          <a:xfrm>
            <a:off x="928662" y="3714752"/>
            <a:ext cx="1857387" cy="2643206"/>
          </a:xfrm>
          <a:ln>
            <a:solidFill>
              <a:schemeClr val="tx1"/>
            </a:solidFill>
          </a:ln>
        </p:spPr>
        <p:txBody>
          <a:bodyPr/>
          <a:lstStyle/>
          <a:p>
            <a:r>
              <a:rPr lang="en-US" smtClean="0"/>
              <a:t>Click icon to add picture</a:t>
            </a:r>
            <a:endParaRPr lang="en-AU"/>
          </a:p>
        </p:txBody>
      </p:sp>
      <p:sp>
        <p:nvSpPr>
          <p:cNvPr id="20" name="Picture Placeholder 8"/>
          <p:cNvSpPr>
            <a:spLocks noGrp="1"/>
          </p:cNvSpPr>
          <p:nvPr>
            <p:ph type="pic" sz="quarter" idx="19"/>
          </p:nvPr>
        </p:nvSpPr>
        <p:spPr>
          <a:xfrm>
            <a:off x="3357554" y="3714752"/>
            <a:ext cx="1857387" cy="2643206"/>
          </a:xfrm>
          <a:ln>
            <a:solidFill>
              <a:schemeClr val="tx1"/>
            </a:solidFill>
          </a:ln>
        </p:spPr>
        <p:txBody>
          <a:bodyPr/>
          <a:lstStyle/>
          <a:p>
            <a:r>
              <a:rPr lang="en-US" smtClean="0"/>
              <a:t>Click icon to add picture</a:t>
            </a:r>
            <a:endParaRPr lang="en-AU"/>
          </a:p>
        </p:txBody>
      </p:sp>
      <p:sp>
        <p:nvSpPr>
          <p:cNvPr id="21" name="Picture Placeholder 8"/>
          <p:cNvSpPr>
            <a:spLocks noGrp="1"/>
          </p:cNvSpPr>
          <p:nvPr>
            <p:ph type="pic" sz="quarter" idx="20"/>
          </p:nvPr>
        </p:nvSpPr>
        <p:spPr>
          <a:xfrm>
            <a:off x="5857884" y="3714752"/>
            <a:ext cx="1857387" cy="2643206"/>
          </a:xfrm>
          <a:ln>
            <a:solidFill>
              <a:schemeClr val="tx1"/>
            </a:solidFill>
          </a:ln>
        </p:spPr>
        <p:txBody>
          <a:bodyPr/>
          <a:lstStyle/>
          <a:p>
            <a:r>
              <a:rPr lang="en-US" dirty="0" smtClean="0"/>
              <a:t>Click icon to add picture</a:t>
            </a:r>
            <a:endParaRPr lang="en-AU" dirty="0"/>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Pictures with Captions">
    <p:spTree>
      <p:nvGrpSpPr>
        <p:cNvPr id="1" name=""/>
        <p:cNvGrpSpPr/>
        <p:nvPr/>
      </p:nvGrpSpPr>
      <p:grpSpPr>
        <a:xfrm>
          <a:off x="0" y="0"/>
          <a:ext cx="0" cy="0"/>
          <a:chOff x="0" y="0"/>
          <a:chExt cx="0" cy="0"/>
        </a:xfrm>
      </p:grpSpPr>
      <p:pic>
        <p:nvPicPr>
          <p:cNvPr id="18" name="Picture 17"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11" name="Picture Placeholder 8"/>
          <p:cNvSpPr>
            <a:spLocks noGrp="1"/>
          </p:cNvSpPr>
          <p:nvPr>
            <p:ph type="pic" sz="quarter" idx="14"/>
          </p:nvPr>
        </p:nvSpPr>
        <p:spPr>
          <a:xfrm>
            <a:off x="428597" y="285728"/>
            <a:ext cx="1857387" cy="2643206"/>
          </a:xfrm>
          <a:ln>
            <a:solidFill>
              <a:schemeClr val="tx1"/>
            </a:solidFill>
          </a:ln>
        </p:spPr>
        <p:txBody>
          <a:bodyPr/>
          <a:lstStyle/>
          <a:p>
            <a:r>
              <a:rPr lang="en-US" smtClean="0"/>
              <a:t>Click icon to add picture</a:t>
            </a:r>
            <a:endParaRPr lang="en-AU"/>
          </a:p>
        </p:txBody>
      </p:sp>
      <p:sp>
        <p:nvSpPr>
          <p:cNvPr id="17" name="Picture Placeholder 8"/>
          <p:cNvSpPr>
            <a:spLocks noGrp="1"/>
          </p:cNvSpPr>
          <p:nvPr>
            <p:ph type="pic" sz="quarter" idx="16"/>
          </p:nvPr>
        </p:nvSpPr>
        <p:spPr>
          <a:xfrm>
            <a:off x="4730025" y="285728"/>
            <a:ext cx="1857387" cy="2643206"/>
          </a:xfrm>
          <a:ln>
            <a:solidFill>
              <a:schemeClr val="tx1"/>
            </a:solidFill>
          </a:ln>
        </p:spPr>
        <p:txBody>
          <a:bodyPr/>
          <a:lstStyle/>
          <a:p>
            <a:r>
              <a:rPr lang="en-US" smtClean="0"/>
              <a:t>Click icon to add picture</a:t>
            </a:r>
            <a:endParaRPr lang="en-AU"/>
          </a:p>
        </p:txBody>
      </p:sp>
      <p:sp>
        <p:nvSpPr>
          <p:cNvPr id="19" name="Picture Placeholder 8"/>
          <p:cNvSpPr>
            <a:spLocks noGrp="1"/>
          </p:cNvSpPr>
          <p:nvPr>
            <p:ph type="pic" sz="quarter" idx="18"/>
          </p:nvPr>
        </p:nvSpPr>
        <p:spPr>
          <a:xfrm>
            <a:off x="428597" y="3087304"/>
            <a:ext cx="1857387" cy="2643206"/>
          </a:xfrm>
          <a:ln>
            <a:solidFill>
              <a:schemeClr val="tx1"/>
            </a:solidFill>
          </a:ln>
        </p:spPr>
        <p:txBody>
          <a:bodyPr/>
          <a:lstStyle/>
          <a:p>
            <a:r>
              <a:rPr lang="en-US" smtClean="0"/>
              <a:t>Click icon to add picture</a:t>
            </a:r>
            <a:endParaRPr lang="en-AU"/>
          </a:p>
        </p:txBody>
      </p:sp>
      <p:sp>
        <p:nvSpPr>
          <p:cNvPr id="21" name="Picture Placeholder 8"/>
          <p:cNvSpPr>
            <a:spLocks noGrp="1"/>
          </p:cNvSpPr>
          <p:nvPr>
            <p:ph type="pic" sz="quarter" idx="20"/>
          </p:nvPr>
        </p:nvSpPr>
        <p:spPr>
          <a:xfrm>
            <a:off x="4730025" y="3087304"/>
            <a:ext cx="1857387" cy="2643206"/>
          </a:xfrm>
          <a:ln>
            <a:solidFill>
              <a:schemeClr val="tx1"/>
            </a:solidFill>
          </a:ln>
        </p:spPr>
        <p:txBody>
          <a:bodyPr/>
          <a:lstStyle/>
          <a:p>
            <a:r>
              <a:rPr lang="en-US" smtClean="0"/>
              <a:t>Click icon to add picture</a:t>
            </a:r>
            <a:endParaRPr lang="en-AU"/>
          </a:p>
        </p:txBody>
      </p:sp>
      <p:sp>
        <p:nvSpPr>
          <p:cNvPr id="13" name="Title 1"/>
          <p:cNvSpPr>
            <a:spLocks noGrp="1"/>
          </p:cNvSpPr>
          <p:nvPr>
            <p:ph type="title" hasCustomPrompt="1"/>
          </p:nvPr>
        </p:nvSpPr>
        <p:spPr>
          <a:xfrm>
            <a:off x="2333286" y="3071810"/>
            <a:ext cx="2071702" cy="566738"/>
          </a:xfrm>
        </p:spPr>
        <p:txBody>
          <a:bodyPr anchor="t">
            <a:normAutofit/>
          </a:bodyPr>
          <a:lstStyle>
            <a:lvl1pPr algn="l">
              <a:defRPr sz="1400" b="1">
                <a:solidFill>
                  <a:schemeClr val="tx1"/>
                </a:solidFill>
              </a:defRPr>
            </a:lvl1pPr>
          </a:lstStyle>
          <a:p>
            <a:r>
              <a:rPr lang="en-US" dirty="0" smtClean="0"/>
              <a:t>Title Here</a:t>
            </a:r>
            <a:endParaRPr lang="en-AU" dirty="0"/>
          </a:p>
        </p:txBody>
      </p:sp>
      <p:sp>
        <p:nvSpPr>
          <p:cNvPr id="14" name="Text Placeholder 3"/>
          <p:cNvSpPr>
            <a:spLocks noGrp="1"/>
          </p:cNvSpPr>
          <p:nvPr>
            <p:ph type="body" sz="half" idx="2"/>
          </p:nvPr>
        </p:nvSpPr>
        <p:spPr>
          <a:xfrm>
            <a:off x="2333286" y="3638548"/>
            <a:ext cx="2071702" cy="2076468"/>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7" name="Text Placeholder 3"/>
          <p:cNvSpPr>
            <a:spLocks noGrp="1"/>
          </p:cNvSpPr>
          <p:nvPr>
            <p:ph type="body" sz="half" idx="21"/>
          </p:nvPr>
        </p:nvSpPr>
        <p:spPr>
          <a:xfrm>
            <a:off x="6643702" y="3638548"/>
            <a:ext cx="2071702" cy="2076468"/>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9" name="Text Placeholder 3"/>
          <p:cNvSpPr>
            <a:spLocks noGrp="1"/>
          </p:cNvSpPr>
          <p:nvPr>
            <p:ph type="body" sz="half" idx="22" hasCustomPrompt="1"/>
          </p:nvPr>
        </p:nvSpPr>
        <p:spPr>
          <a:xfrm>
            <a:off x="6643702" y="3071810"/>
            <a:ext cx="2071702" cy="571504"/>
          </a:xfrm>
        </p:spPr>
        <p:txBody>
          <a:bodyPr/>
          <a:lstStyle>
            <a:lvl1pPr marL="0" indent="0">
              <a:buNone/>
              <a:defRPr sz="14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Title here</a:t>
            </a:r>
          </a:p>
        </p:txBody>
      </p:sp>
      <p:sp>
        <p:nvSpPr>
          <p:cNvPr id="31" name="Text Placeholder 3"/>
          <p:cNvSpPr>
            <a:spLocks noGrp="1"/>
          </p:cNvSpPr>
          <p:nvPr>
            <p:ph type="body" sz="half" idx="23" hasCustomPrompt="1"/>
          </p:nvPr>
        </p:nvSpPr>
        <p:spPr>
          <a:xfrm>
            <a:off x="6643702" y="285728"/>
            <a:ext cx="2071702" cy="571504"/>
          </a:xfrm>
        </p:spPr>
        <p:txBody>
          <a:bodyPr/>
          <a:lstStyle>
            <a:lvl1pPr marL="0" indent="0">
              <a:buNone/>
              <a:defRPr sz="14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Title here</a:t>
            </a:r>
          </a:p>
        </p:txBody>
      </p:sp>
      <p:sp>
        <p:nvSpPr>
          <p:cNvPr id="32" name="Text Placeholder 3"/>
          <p:cNvSpPr>
            <a:spLocks noGrp="1"/>
          </p:cNvSpPr>
          <p:nvPr>
            <p:ph type="body" sz="half" idx="24" hasCustomPrompt="1"/>
          </p:nvPr>
        </p:nvSpPr>
        <p:spPr>
          <a:xfrm>
            <a:off x="2333286" y="285728"/>
            <a:ext cx="2071702" cy="571504"/>
          </a:xfrm>
        </p:spPr>
        <p:txBody>
          <a:bodyPr/>
          <a:lstStyle>
            <a:lvl1pPr marL="0" indent="0">
              <a:buNone/>
              <a:defRPr sz="14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Title here</a:t>
            </a:r>
          </a:p>
        </p:txBody>
      </p:sp>
      <p:sp>
        <p:nvSpPr>
          <p:cNvPr id="33" name="Text Placeholder 3"/>
          <p:cNvSpPr>
            <a:spLocks noGrp="1"/>
          </p:cNvSpPr>
          <p:nvPr>
            <p:ph type="body" sz="half" idx="25"/>
          </p:nvPr>
        </p:nvSpPr>
        <p:spPr>
          <a:xfrm>
            <a:off x="2333286" y="857232"/>
            <a:ext cx="2071702" cy="2076468"/>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4" name="Text Placeholder 3"/>
          <p:cNvSpPr>
            <a:spLocks noGrp="1"/>
          </p:cNvSpPr>
          <p:nvPr>
            <p:ph type="body" sz="half" idx="26"/>
          </p:nvPr>
        </p:nvSpPr>
        <p:spPr>
          <a:xfrm>
            <a:off x="6643702" y="857232"/>
            <a:ext cx="2071702" cy="2076468"/>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Pictures with Captions and Title">
    <p:spTree>
      <p:nvGrpSpPr>
        <p:cNvPr id="1" name=""/>
        <p:cNvGrpSpPr/>
        <p:nvPr/>
      </p:nvGrpSpPr>
      <p:grpSpPr>
        <a:xfrm>
          <a:off x="0" y="0"/>
          <a:ext cx="0" cy="0"/>
          <a:chOff x="0" y="0"/>
          <a:chExt cx="0" cy="0"/>
        </a:xfrm>
      </p:grpSpPr>
      <p:pic>
        <p:nvPicPr>
          <p:cNvPr id="12" name="Picture 11"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19" name="Picture Placeholder 8"/>
          <p:cNvSpPr>
            <a:spLocks noGrp="1"/>
          </p:cNvSpPr>
          <p:nvPr>
            <p:ph type="pic" sz="quarter" idx="18"/>
          </p:nvPr>
        </p:nvSpPr>
        <p:spPr>
          <a:xfrm>
            <a:off x="428597" y="2143116"/>
            <a:ext cx="1857387" cy="2643206"/>
          </a:xfrm>
          <a:ln>
            <a:solidFill>
              <a:schemeClr val="tx1"/>
            </a:solidFill>
          </a:ln>
        </p:spPr>
        <p:txBody>
          <a:bodyPr/>
          <a:lstStyle/>
          <a:p>
            <a:r>
              <a:rPr lang="en-US" smtClean="0"/>
              <a:t>Click icon to add picture</a:t>
            </a:r>
            <a:endParaRPr lang="en-AU"/>
          </a:p>
        </p:txBody>
      </p:sp>
      <p:sp>
        <p:nvSpPr>
          <p:cNvPr id="21" name="Picture Placeholder 8"/>
          <p:cNvSpPr>
            <a:spLocks noGrp="1"/>
          </p:cNvSpPr>
          <p:nvPr>
            <p:ph type="pic" sz="quarter" idx="20"/>
          </p:nvPr>
        </p:nvSpPr>
        <p:spPr>
          <a:xfrm>
            <a:off x="4730025" y="2143116"/>
            <a:ext cx="1857387" cy="2643206"/>
          </a:xfrm>
          <a:ln>
            <a:solidFill>
              <a:schemeClr val="tx1"/>
            </a:solidFill>
          </a:ln>
        </p:spPr>
        <p:txBody>
          <a:bodyPr/>
          <a:lstStyle/>
          <a:p>
            <a:r>
              <a:rPr lang="en-US" smtClean="0"/>
              <a:t>Click icon to add picture</a:t>
            </a:r>
            <a:endParaRPr lang="en-AU"/>
          </a:p>
        </p:txBody>
      </p:sp>
      <p:sp>
        <p:nvSpPr>
          <p:cNvPr id="13" name="Title 1"/>
          <p:cNvSpPr>
            <a:spLocks noGrp="1"/>
          </p:cNvSpPr>
          <p:nvPr>
            <p:ph type="title" hasCustomPrompt="1"/>
          </p:nvPr>
        </p:nvSpPr>
        <p:spPr>
          <a:xfrm>
            <a:off x="2333286" y="2127622"/>
            <a:ext cx="2071702" cy="566738"/>
          </a:xfrm>
        </p:spPr>
        <p:txBody>
          <a:bodyPr anchor="t">
            <a:normAutofit/>
          </a:bodyPr>
          <a:lstStyle>
            <a:lvl1pPr algn="l">
              <a:defRPr sz="1400" b="1">
                <a:solidFill>
                  <a:schemeClr val="tx1"/>
                </a:solidFill>
              </a:defRPr>
            </a:lvl1pPr>
          </a:lstStyle>
          <a:p>
            <a:r>
              <a:rPr lang="en-US" dirty="0" smtClean="0"/>
              <a:t>Title Here</a:t>
            </a:r>
            <a:endParaRPr lang="en-AU" dirty="0"/>
          </a:p>
        </p:txBody>
      </p:sp>
      <p:sp>
        <p:nvSpPr>
          <p:cNvPr id="14" name="Text Placeholder 3"/>
          <p:cNvSpPr>
            <a:spLocks noGrp="1"/>
          </p:cNvSpPr>
          <p:nvPr>
            <p:ph type="body" sz="half" idx="2"/>
          </p:nvPr>
        </p:nvSpPr>
        <p:spPr>
          <a:xfrm>
            <a:off x="2333286" y="2694360"/>
            <a:ext cx="2071702" cy="2076468"/>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7" name="Text Placeholder 3"/>
          <p:cNvSpPr>
            <a:spLocks noGrp="1"/>
          </p:cNvSpPr>
          <p:nvPr>
            <p:ph type="body" sz="half" idx="21"/>
          </p:nvPr>
        </p:nvSpPr>
        <p:spPr>
          <a:xfrm>
            <a:off x="6643702" y="2694360"/>
            <a:ext cx="2071702" cy="2076468"/>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9" name="Text Placeholder 3"/>
          <p:cNvSpPr>
            <a:spLocks noGrp="1"/>
          </p:cNvSpPr>
          <p:nvPr>
            <p:ph type="body" sz="half" idx="22" hasCustomPrompt="1"/>
          </p:nvPr>
        </p:nvSpPr>
        <p:spPr>
          <a:xfrm>
            <a:off x="6643702" y="2127622"/>
            <a:ext cx="2071702" cy="571504"/>
          </a:xfrm>
        </p:spPr>
        <p:txBody>
          <a:bodyPr/>
          <a:lstStyle>
            <a:lvl1pPr marL="0" indent="0">
              <a:buNone/>
              <a:defRPr sz="14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Title here</a:t>
            </a:r>
          </a:p>
        </p:txBody>
      </p:sp>
      <p:sp>
        <p:nvSpPr>
          <p:cNvPr id="18" name="Title 1"/>
          <p:cNvSpPr txBox="1">
            <a:spLocks/>
          </p:cNvSpPr>
          <p:nvPr userDrawn="1"/>
        </p:nvSpPr>
        <p:spPr>
          <a:xfrm>
            <a:off x="214282" y="428604"/>
            <a:ext cx="8643998" cy="655633"/>
          </a:xfrm>
          <a:prstGeom prst="rect">
            <a:avLst/>
          </a:prstGeom>
        </p:spPr>
        <p:txBody>
          <a:bodyPr vert="horz" lIns="91440" tIns="45720" rIns="91440" bIns="45720" rtlCol="0" anchor="t">
            <a:normAutofit/>
          </a:bodyPr>
          <a:lstStyle>
            <a:lvl1pPr>
              <a:defRPr>
                <a:solidFill>
                  <a:schemeClr val="bg1"/>
                </a:solidFill>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rPr>
              <a:t>Title here</a:t>
            </a:r>
            <a:endParaRPr kumimoji="0" lang="en-AU" sz="2800" b="1" i="0" u="none" strike="noStrike" kern="1200" cap="none" spc="0" normalizeH="0" baseline="0" noProof="0" dirty="0" smtClean="0">
              <a:ln>
                <a:noFill/>
              </a:ln>
              <a:solidFill>
                <a:schemeClr val="tx1"/>
              </a:solidFill>
              <a:effectLst/>
              <a:uLnTx/>
              <a:uFillTx/>
              <a:latin typeface="Arial" pitchFamily="34" charset="0"/>
              <a:ea typeface="+mj-ea"/>
              <a:cs typeface="Arial" pitchFamily="34" charset="0"/>
            </a:endParaRPr>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8" name="Picture 7"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457200" y="571480"/>
            <a:ext cx="8229600" cy="428620"/>
          </a:xfrm>
        </p:spPr>
        <p:txBody>
          <a:bodyPr/>
          <a:lstStyle>
            <a:lvl1pPr>
              <a:defRPr>
                <a:solidFill>
                  <a:schemeClr val="tx1"/>
                </a:solidFill>
              </a:defRPr>
            </a:lvl1pPr>
          </a:lstStyle>
          <a:p>
            <a:r>
              <a:rPr lang="en-US" smtClean="0"/>
              <a:t>Click to edit Master title style</a:t>
            </a:r>
            <a:endParaRPr lang="en-AU" dirty="0"/>
          </a:p>
        </p:txBody>
      </p:sp>
      <p:sp>
        <p:nvSpPr>
          <p:cNvPr id="9" name="Content Placeholder 2"/>
          <p:cNvSpPr>
            <a:spLocks noGrp="1"/>
          </p:cNvSpPr>
          <p:nvPr>
            <p:ph idx="1"/>
          </p:nvPr>
        </p:nvSpPr>
        <p:spPr>
          <a:xfrm>
            <a:off x="457200" y="1142984"/>
            <a:ext cx="8229600" cy="4357718"/>
          </a:xfrm>
        </p:spPr>
        <p:txBody>
          <a:bodyPr/>
          <a:lstStyle>
            <a:lvl1pPr>
              <a:defRPr>
                <a:solidFill>
                  <a:schemeClr val="tx1"/>
                </a:solidFill>
              </a:defRPr>
            </a:lvl1pPr>
            <a:lvl2pPr>
              <a:buFont typeface="Arial" pitchFamily="34" charset="0"/>
              <a:buChar char="•"/>
              <a:defRPr>
                <a:solidFill>
                  <a:schemeClr val="tx1"/>
                </a:solidFill>
              </a:defRPr>
            </a:lvl2pPr>
            <a:lvl3pPr>
              <a:buFont typeface="Wingdings" pitchFamily="2" charset="2"/>
              <a:buChar char="§"/>
              <a:defRPr>
                <a:solidFill>
                  <a:schemeClr val="tx1"/>
                </a:solidFill>
              </a:defRPr>
            </a:lvl3pPr>
            <a:lvl4pPr>
              <a:buFont typeface="Courier New" pitchFamily="49" charset="0"/>
              <a:buChar char="o"/>
              <a:defRPr>
                <a:solidFill>
                  <a:schemeClr val="tx1"/>
                </a:solidFill>
              </a:defRPr>
            </a:lvl4pPr>
            <a:lvl5pPr>
              <a:buFont typeface="Wingdings" pitchFamily="2" charset="2"/>
              <a:buChar char="Ø"/>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457200" y="428604"/>
            <a:ext cx="8229600" cy="428620"/>
          </a:xfrm>
        </p:spPr>
        <p:txBody>
          <a:bodyPr/>
          <a:lstStyle>
            <a:lvl1pPr>
              <a:defRPr>
                <a:solidFill>
                  <a:schemeClr val="tx1"/>
                </a:solidFill>
              </a:defRPr>
            </a:lvl1pPr>
          </a:lstStyle>
          <a:p>
            <a:r>
              <a:rPr lang="en-US" smtClean="0"/>
              <a:t>Click to edit Master title style</a:t>
            </a:r>
            <a:endParaRPr lang="en-AU" dirty="0"/>
          </a:p>
        </p:txBody>
      </p:sp>
      <p:sp>
        <p:nvSpPr>
          <p:cNvPr id="3" name="Content Placeholder 2"/>
          <p:cNvSpPr>
            <a:spLocks noGrp="1"/>
          </p:cNvSpPr>
          <p:nvPr>
            <p:ph sz="half" idx="1"/>
          </p:nvPr>
        </p:nvSpPr>
        <p:spPr>
          <a:xfrm>
            <a:off x="457200" y="1142984"/>
            <a:ext cx="4038600" cy="4500595"/>
          </a:xfrm>
        </p:spPr>
        <p:txBody>
          <a:bodyPr/>
          <a:lstStyle>
            <a:lvl1pPr>
              <a:defRPr sz="22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4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Content Placeholder 3"/>
          <p:cNvSpPr>
            <a:spLocks noGrp="1"/>
          </p:cNvSpPr>
          <p:nvPr>
            <p:ph sz="half" idx="2"/>
          </p:nvPr>
        </p:nvSpPr>
        <p:spPr>
          <a:xfrm>
            <a:off x="4648200" y="1142984"/>
            <a:ext cx="4038600" cy="4500595"/>
          </a:xfrm>
        </p:spPr>
        <p:txBody>
          <a:bodyPr/>
          <a:lstStyle>
            <a:lvl1pPr>
              <a:defRPr sz="22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400">
                <a:solidFill>
                  <a:schemeClr val="tx1"/>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10" name="Picture 9"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3" name="Text Placeholder 2"/>
          <p:cNvSpPr>
            <a:spLocks noGrp="1"/>
          </p:cNvSpPr>
          <p:nvPr>
            <p:ph type="body" idx="1" hasCustomPrompt="1"/>
          </p:nvPr>
        </p:nvSpPr>
        <p:spPr>
          <a:xfrm>
            <a:off x="457200" y="500042"/>
            <a:ext cx="4040188" cy="639762"/>
          </a:xfrm>
        </p:spPr>
        <p:txBody>
          <a:bodyPr anchor="t"/>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a:t>
            </a:r>
            <a:br>
              <a:rPr lang="en-US" dirty="0" smtClean="0"/>
            </a:br>
            <a:r>
              <a:rPr lang="en-US" dirty="0" smtClean="0"/>
              <a:t>text styles</a:t>
            </a:r>
          </a:p>
        </p:txBody>
      </p:sp>
      <p:sp>
        <p:nvSpPr>
          <p:cNvPr id="4" name="Content Placeholder 3"/>
          <p:cNvSpPr>
            <a:spLocks noGrp="1"/>
          </p:cNvSpPr>
          <p:nvPr>
            <p:ph sz="half" idx="2"/>
          </p:nvPr>
        </p:nvSpPr>
        <p:spPr>
          <a:xfrm>
            <a:off x="457200" y="1285861"/>
            <a:ext cx="4040188" cy="4357718"/>
          </a:xfrm>
        </p:spPr>
        <p:txBody>
          <a:bodyPr/>
          <a:lstStyle>
            <a:lvl1pPr>
              <a:defRPr sz="22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5" name="Text Placeholder 4"/>
          <p:cNvSpPr>
            <a:spLocks noGrp="1"/>
          </p:cNvSpPr>
          <p:nvPr>
            <p:ph type="body" sz="quarter" idx="3"/>
          </p:nvPr>
        </p:nvSpPr>
        <p:spPr>
          <a:xfrm>
            <a:off x="4645025" y="500042"/>
            <a:ext cx="4041775" cy="639762"/>
          </a:xfrm>
        </p:spPr>
        <p:txBody>
          <a:bodyPr anchor="t"/>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285861"/>
            <a:ext cx="4041775" cy="4357718"/>
          </a:xfrm>
        </p:spPr>
        <p:txBody>
          <a:bodyPr/>
          <a:lstStyle>
            <a:lvl1pPr>
              <a:defRPr sz="22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457200" y="357166"/>
            <a:ext cx="3008313" cy="727058"/>
          </a:xfrm>
        </p:spPr>
        <p:txBody>
          <a:bodyPr anchor="t"/>
          <a:lstStyle>
            <a:lvl1pPr algn="l">
              <a:defRPr sz="2000" b="1">
                <a:solidFill>
                  <a:schemeClr val="tx1"/>
                </a:solidFill>
              </a:defRPr>
            </a:lvl1pPr>
          </a:lstStyle>
          <a:p>
            <a:r>
              <a:rPr lang="en-US" smtClean="0"/>
              <a:t>Click to edit Master title style</a:t>
            </a:r>
            <a:endParaRPr lang="en-AU" dirty="0"/>
          </a:p>
        </p:txBody>
      </p:sp>
      <p:sp>
        <p:nvSpPr>
          <p:cNvPr id="3" name="Content Placeholder 2"/>
          <p:cNvSpPr>
            <a:spLocks noGrp="1"/>
          </p:cNvSpPr>
          <p:nvPr>
            <p:ph idx="1"/>
          </p:nvPr>
        </p:nvSpPr>
        <p:spPr>
          <a:xfrm>
            <a:off x="3575050" y="357166"/>
            <a:ext cx="5111750" cy="5286412"/>
          </a:xfrm>
        </p:spPr>
        <p:txBody>
          <a:bodyPr/>
          <a:lstStyle>
            <a:lvl1pPr>
              <a:defRPr sz="2200">
                <a:solidFill>
                  <a:schemeClr val="tx1"/>
                </a:solidFill>
              </a:defRPr>
            </a:lvl1pPr>
            <a:lvl2pPr>
              <a:defRPr sz="2000">
                <a:solidFill>
                  <a:schemeClr val="tx1"/>
                </a:solidFill>
              </a:defRPr>
            </a:lvl2pPr>
            <a:lvl3pPr>
              <a:defRPr sz="1800">
                <a:solidFill>
                  <a:schemeClr val="tx1"/>
                </a:solidFill>
              </a:defRPr>
            </a:lvl3pPr>
            <a:lvl4pPr>
              <a:defRPr sz="1600">
                <a:solidFill>
                  <a:schemeClr val="tx1"/>
                </a:solidFill>
              </a:defRPr>
            </a:lvl4pPr>
            <a:lvl5pPr>
              <a:defRPr sz="1400">
                <a:solidFill>
                  <a:schemeClr val="tx1"/>
                </a:solidFill>
              </a:defRPr>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Text Placeholder 3"/>
          <p:cNvSpPr>
            <a:spLocks noGrp="1"/>
          </p:cNvSpPr>
          <p:nvPr>
            <p:ph type="body" sz="half" idx="2"/>
          </p:nvPr>
        </p:nvSpPr>
        <p:spPr>
          <a:xfrm>
            <a:off x="457200" y="1214422"/>
            <a:ext cx="3008313" cy="4429157"/>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 Pictures with Captions">
    <p:spTree>
      <p:nvGrpSpPr>
        <p:cNvPr id="1" name=""/>
        <p:cNvGrpSpPr/>
        <p:nvPr/>
      </p:nvGrpSpPr>
      <p:grpSpPr>
        <a:xfrm>
          <a:off x="0" y="0"/>
          <a:ext cx="0" cy="0"/>
          <a:chOff x="0" y="0"/>
          <a:chExt cx="0" cy="0"/>
        </a:xfrm>
      </p:grpSpPr>
      <p:pic>
        <p:nvPicPr>
          <p:cNvPr id="12" name="Picture 11"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428596" y="4572008"/>
            <a:ext cx="3714776" cy="566738"/>
          </a:xfrm>
        </p:spPr>
        <p:txBody>
          <a:bodyPr anchor="t"/>
          <a:lstStyle>
            <a:lvl1pPr algn="l">
              <a:defRPr sz="2000" b="1">
                <a:solidFill>
                  <a:schemeClr val="tx1"/>
                </a:solidFill>
              </a:defRPr>
            </a:lvl1pPr>
          </a:lstStyle>
          <a:p>
            <a:r>
              <a:rPr lang="en-US" smtClean="0"/>
              <a:t>Click to edit Master title style</a:t>
            </a:r>
            <a:endParaRPr lang="en-AU" dirty="0"/>
          </a:p>
        </p:txBody>
      </p:sp>
      <p:sp>
        <p:nvSpPr>
          <p:cNvPr id="3" name="Picture Placeholder 2"/>
          <p:cNvSpPr>
            <a:spLocks noGrp="1"/>
          </p:cNvSpPr>
          <p:nvPr>
            <p:ph type="pic" idx="1"/>
          </p:nvPr>
        </p:nvSpPr>
        <p:spPr>
          <a:xfrm>
            <a:off x="428596" y="357166"/>
            <a:ext cx="3714776" cy="4114800"/>
          </a:xfrm>
          <a:ln>
            <a:solidFill>
              <a:schemeClr val="tx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dirty="0"/>
          </a:p>
        </p:txBody>
      </p:sp>
      <p:sp>
        <p:nvSpPr>
          <p:cNvPr id="4" name="Text Placeholder 3"/>
          <p:cNvSpPr>
            <a:spLocks noGrp="1"/>
          </p:cNvSpPr>
          <p:nvPr>
            <p:ph type="body" sz="half" idx="2"/>
          </p:nvPr>
        </p:nvSpPr>
        <p:spPr>
          <a:xfrm>
            <a:off x="428596" y="5138746"/>
            <a:ext cx="3714776" cy="419116"/>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0" name="Picture Placeholder 2"/>
          <p:cNvSpPr>
            <a:spLocks noGrp="1"/>
          </p:cNvSpPr>
          <p:nvPr>
            <p:ph type="pic" idx="13"/>
          </p:nvPr>
        </p:nvSpPr>
        <p:spPr>
          <a:xfrm>
            <a:off x="4999213" y="357166"/>
            <a:ext cx="3714776" cy="4114800"/>
          </a:xfrm>
          <a:ln>
            <a:solidFill>
              <a:schemeClr val="tx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dirty="0"/>
          </a:p>
        </p:txBody>
      </p:sp>
      <p:sp>
        <p:nvSpPr>
          <p:cNvPr id="11" name="Text Placeholder 3"/>
          <p:cNvSpPr>
            <a:spLocks noGrp="1"/>
          </p:cNvSpPr>
          <p:nvPr>
            <p:ph type="body" sz="half" idx="14"/>
          </p:nvPr>
        </p:nvSpPr>
        <p:spPr>
          <a:xfrm>
            <a:off x="4999213" y="5138746"/>
            <a:ext cx="3714776" cy="419116"/>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3"/>
          <p:cNvSpPr>
            <a:spLocks noGrp="1"/>
          </p:cNvSpPr>
          <p:nvPr>
            <p:ph type="body" sz="half" idx="15" hasCustomPrompt="1"/>
          </p:nvPr>
        </p:nvSpPr>
        <p:spPr>
          <a:xfrm>
            <a:off x="4999213" y="4652958"/>
            <a:ext cx="3714776" cy="419116"/>
          </a:xfrm>
        </p:spPr>
        <p:txBody>
          <a:bodyPr>
            <a:noAutofit/>
          </a:bodyPr>
          <a:lstStyle>
            <a:lvl1pPr marL="0" indent="0">
              <a:buNone/>
              <a:defRPr sz="20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style</a:t>
            </a:r>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 large picture and copy">
    <p:spTree>
      <p:nvGrpSpPr>
        <p:cNvPr id="1" name=""/>
        <p:cNvGrpSpPr/>
        <p:nvPr/>
      </p:nvGrpSpPr>
      <p:grpSpPr>
        <a:xfrm>
          <a:off x="0" y="0"/>
          <a:ext cx="0" cy="0"/>
          <a:chOff x="0" y="0"/>
          <a:chExt cx="0" cy="0"/>
        </a:xfrm>
      </p:grpSpPr>
      <p:pic>
        <p:nvPicPr>
          <p:cNvPr id="8" name="Picture 7"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10" name="Picture Placeholder 2"/>
          <p:cNvSpPr>
            <a:spLocks noGrp="1"/>
          </p:cNvSpPr>
          <p:nvPr>
            <p:ph type="pic" idx="13"/>
          </p:nvPr>
        </p:nvSpPr>
        <p:spPr>
          <a:xfrm>
            <a:off x="4999213" y="315285"/>
            <a:ext cx="3644753" cy="5256855"/>
          </a:xfrm>
          <a:ln>
            <a:solidFill>
              <a:schemeClr val="tx1"/>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dirty="0"/>
          </a:p>
        </p:txBody>
      </p:sp>
      <p:sp>
        <p:nvSpPr>
          <p:cNvPr id="12" name="Title 1"/>
          <p:cNvSpPr>
            <a:spLocks noGrp="1"/>
          </p:cNvSpPr>
          <p:nvPr>
            <p:ph type="title"/>
          </p:nvPr>
        </p:nvSpPr>
        <p:spPr>
          <a:xfrm>
            <a:off x="457200" y="357166"/>
            <a:ext cx="3686172" cy="727058"/>
          </a:xfrm>
        </p:spPr>
        <p:txBody>
          <a:bodyPr anchor="t"/>
          <a:lstStyle>
            <a:lvl1pPr algn="l">
              <a:defRPr sz="2000" b="1">
                <a:solidFill>
                  <a:schemeClr val="tx1"/>
                </a:solidFill>
              </a:defRPr>
            </a:lvl1pPr>
          </a:lstStyle>
          <a:p>
            <a:r>
              <a:rPr lang="en-US" smtClean="0"/>
              <a:t>Click to edit Master title style</a:t>
            </a:r>
            <a:endParaRPr lang="en-AU" dirty="0"/>
          </a:p>
        </p:txBody>
      </p:sp>
      <p:sp>
        <p:nvSpPr>
          <p:cNvPr id="13" name="Text Placeholder 3"/>
          <p:cNvSpPr>
            <a:spLocks noGrp="1"/>
          </p:cNvSpPr>
          <p:nvPr>
            <p:ph type="body" sz="half" idx="2"/>
          </p:nvPr>
        </p:nvSpPr>
        <p:spPr>
          <a:xfrm>
            <a:off x="457200" y="1214422"/>
            <a:ext cx="3686172" cy="4429157"/>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 Pictures">
    <p:spTree>
      <p:nvGrpSpPr>
        <p:cNvPr id="1" name=""/>
        <p:cNvGrpSpPr/>
        <p:nvPr/>
      </p:nvGrpSpPr>
      <p:grpSpPr>
        <a:xfrm>
          <a:off x="0" y="0"/>
          <a:ext cx="0" cy="0"/>
          <a:chOff x="0" y="0"/>
          <a:chExt cx="0" cy="0"/>
        </a:xfrm>
      </p:grpSpPr>
      <p:pic>
        <p:nvPicPr>
          <p:cNvPr id="13" name="Picture 12"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9" name="Picture Placeholder 8"/>
          <p:cNvSpPr>
            <a:spLocks noGrp="1"/>
          </p:cNvSpPr>
          <p:nvPr>
            <p:ph type="pic" sz="quarter" idx="12"/>
          </p:nvPr>
        </p:nvSpPr>
        <p:spPr>
          <a:xfrm>
            <a:off x="428623" y="306471"/>
            <a:ext cx="3857625" cy="2571750"/>
          </a:xfrm>
          <a:ln>
            <a:solidFill>
              <a:schemeClr val="tx1"/>
            </a:solidFill>
          </a:ln>
        </p:spPr>
        <p:txBody>
          <a:bodyPr/>
          <a:lstStyle/>
          <a:p>
            <a:r>
              <a:rPr lang="en-US" smtClean="0"/>
              <a:t>Click icon to add picture</a:t>
            </a:r>
            <a:endParaRPr lang="en-AU"/>
          </a:p>
        </p:txBody>
      </p:sp>
      <p:sp>
        <p:nvSpPr>
          <p:cNvPr id="10" name="Picture Placeholder 8"/>
          <p:cNvSpPr>
            <a:spLocks noGrp="1"/>
          </p:cNvSpPr>
          <p:nvPr>
            <p:ph type="pic" sz="quarter" idx="13"/>
          </p:nvPr>
        </p:nvSpPr>
        <p:spPr>
          <a:xfrm>
            <a:off x="4890377" y="306471"/>
            <a:ext cx="3857625" cy="2571750"/>
          </a:xfrm>
          <a:ln>
            <a:solidFill>
              <a:schemeClr val="tx1"/>
            </a:solidFill>
          </a:ln>
        </p:spPr>
        <p:txBody>
          <a:bodyPr/>
          <a:lstStyle/>
          <a:p>
            <a:r>
              <a:rPr lang="en-US" smtClean="0"/>
              <a:t>Click icon to add picture</a:t>
            </a:r>
            <a:endParaRPr lang="en-AU"/>
          </a:p>
        </p:txBody>
      </p:sp>
      <p:sp>
        <p:nvSpPr>
          <p:cNvPr id="11" name="Picture Placeholder 8"/>
          <p:cNvSpPr>
            <a:spLocks noGrp="1"/>
          </p:cNvSpPr>
          <p:nvPr>
            <p:ph type="pic" sz="quarter" idx="14"/>
          </p:nvPr>
        </p:nvSpPr>
        <p:spPr>
          <a:xfrm>
            <a:off x="428623" y="3000372"/>
            <a:ext cx="3857625" cy="2571750"/>
          </a:xfrm>
          <a:ln>
            <a:solidFill>
              <a:schemeClr val="tx1"/>
            </a:solidFill>
          </a:ln>
        </p:spPr>
        <p:txBody>
          <a:bodyPr/>
          <a:lstStyle/>
          <a:p>
            <a:r>
              <a:rPr lang="en-US" smtClean="0"/>
              <a:t>Click icon to add picture</a:t>
            </a:r>
            <a:endParaRPr lang="en-AU"/>
          </a:p>
        </p:txBody>
      </p:sp>
      <p:sp>
        <p:nvSpPr>
          <p:cNvPr id="12" name="Picture Placeholder 8"/>
          <p:cNvSpPr>
            <a:spLocks noGrp="1"/>
          </p:cNvSpPr>
          <p:nvPr>
            <p:ph type="pic" sz="quarter" idx="15"/>
          </p:nvPr>
        </p:nvSpPr>
        <p:spPr>
          <a:xfrm>
            <a:off x="4890377" y="3000372"/>
            <a:ext cx="3857625" cy="2571750"/>
          </a:xfrm>
          <a:ln>
            <a:solidFill>
              <a:schemeClr val="tx1"/>
            </a:solidFill>
          </a:ln>
        </p:spPr>
        <p:txBody>
          <a:bodyPr/>
          <a:lstStyle/>
          <a:p>
            <a:r>
              <a:rPr lang="en-US" smtClean="0"/>
              <a:t>Click icon to add picture</a:t>
            </a:r>
            <a:endParaRPr lang="en-AU"/>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Pictures with Titles">
    <p:spTree>
      <p:nvGrpSpPr>
        <p:cNvPr id="1" name=""/>
        <p:cNvGrpSpPr/>
        <p:nvPr/>
      </p:nvGrpSpPr>
      <p:grpSpPr>
        <a:xfrm>
          <a:off x="0" y="0"/>
          <a:ext cx="0" cy="0"/>
          <a:chOff x="0" y="0"/>
          <a:chExt cx="0" cy="0"/>
        </a:xfrm>
      </p:grpSpPr>
      <p:pic>
        <p:nvPicPr>
          <p:cNvPr id="20" name="Picture 19" descr="Green Background_2.tif"/>
          <p:cNvPicPr>
            <a:picLocks noChangeAspect="1"/>
          </p:cNvPicPr>
          <p:nvPr userDrawn="1"/>
        </p:nvPicPr>
        <p:blipFill>
          <a:blip r:embed="rId2" cstate="print"/>
          <a:stretch>
            <a:fillRect/>
          </a:stretch>
        </p:blipFill>
        <p:spPr>
          <a:xfrm>
            <a:off x="0" y="0"/>
            <a:ext cx="9144000" cy="6858000"/>
          </a:xfrm>
          <a:prstGeom prst="rect">
            <a:avLst/>
          </a:prstGeom>
        </p:spPr>
      </p:pic>
      <p:sp>
        <p:nvSpPr>
          <p:cNvPr id="9" name="Picture Placeholder 8"/>
          <p:cNvSpPr>
            <a:spLocks noGrp="1"/>
          </p:cNvSpPr>
          <p:nvPr>
            <p:ph type="pic" sz="quarter" idx="12"/>
          </p:nvPr>
        </p:nvSpPr>
        <p:spPr>
          <a:xfrm>
            <a:off x="428623" y="315983"/>
            <a:ext cx="3857625" cy="2265273"/>
          </a:xfrm>
          <a:ln>
            <a:solidFill>
              <a:schemeClr val="tx1"/>
            </a:solidFill>
          </a:ln>
        </p:spPr>
        <p:txBody>
          <a:bodyPr/>
          <a:lstStyle/>
          <a:p>
            <a:r>
              <a:rPr lang="en-US" smtClean="0"/>
              <a:t>Click icon to add picture</a:t>
            </a:r>
            <a:endParaRPr lang="en-AU"/>
          </a:p>
        </p:txBody>
      </p:sp>
      <p:sp>
        <p:nvSpPr>
          <p:cNvPr id="13" name="Text Placeholder 3"/>
          <p:cNvSpPr>
            <a:spLocks noGrp="1"/>
          </p:cNvSpPr>
          <p:nvPr>
            <p:ph type="body" sz="half" idx="2"/>
          </p:nvPr>
        </p:nvSpPr>
        <p:spPr>
          <a:xfrm>
            <a:off x="428596" y="2652694"/>
            <a:ext cx="3714776" cy="419116"/>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Picture Placeholder 8"/>
          <p:cNvSpPr>
            <a:spLocks noGrp="1"/>
          </p:cNvSpPr>
          <p:nvPr>
            <p:ph type="pic" sz="quarter" idx="13"/>
          </p:nvPr>
        </p:nvSpPr>
        <p:spPr>
          <a:xfrm>
            <a:off x="4790968" y="315983"/>
            <a:ext cx="3857625" cy="2265273"/>
          </a:xfrm>
          <a:ln>
            <a:solidFill>
              <a:schemeClr val="tx1"/>
            </a:solidFill>
          </a:ln>
        </p:spPr>
        <p:txBody>
          <a:bodyPr/>
          <a:lstStyle/>
          <a:p>
            <a:r>
              <a:rPr lang="en-US" smtClean="0"/>
              <a:t>Click icon to add picture</a:t>
            </a:r>
            <a:endParaRPr lang="en-AU"/>
          </a:p>
        </p:txBody>
      </p:sp>
      <p:sp>
        <p:nvSpPr>
          <p:cNvPr id="15" name="Text Placeholder 3"/>
          <p:cNvSpPr>
            <a:spLocks noGrp="1"/>
          </p:cNvSpPr>
          <p:nvPr>
            <p:ph type="body" sz="half" idx="14"/>
          </p:nvPr>
        </p:nvSpPr>
        <p:spPr>
          <a:xfrm>
            <a:off x="4790941" y="2652694"/>
            <a:ext cx="3714776" cy="419116"/>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Picture Placeholder 8"/>
          <p:cNvSpPr>
            <a:spLocks noGrp="1"/>
          </p:cNvSpPr>
          <p:nvPr>
            <p:ph type="pic" sz="quarter" idx="15"/>
          </p:nvPr>
        </p:nvSpPr>
        <p:spPr>
          <a:xfrm>
            <a:off x="4790968" y="3071810"/>
            <a:ext cx="3857625" cy="2265273"/>
          </a:xfrm>
          <a:ln>
            <a:solidFill>
              <a:schemeClr val="tx1"/>
            </a:solidFill>
          </a:ln>
        </p:spPr>
        <p:txBody>
          <a:bodyPr/>
          <a:lstStyle/>
          <a:p>
            <a:r>
              <a:rPr lang="en-US" smtClean="0"/>
              <a:t>Click icon to add picture</a:t>
            </a:r>
            <a:endParaRPr lang="en-AU"/>
          </a:p>
        </p:txBody>
      </p:sp>
      <p:sp>
        <p:nvSpPr>
          <p:cNvPr id="17" name="Text Placeholder 3"/>
          <p:cNvSpPr>
            <a:spLocks noGrp="1"/>
          </p:cNvSpPr>
          <p:nvPr>
            <p:ph type="body" sz="half" idx="16"/>
          </p:nvPr>
        </p:nvSpPr>
        <p:spPr>
          <a:xfrm>
            <a:off x="4790941" y="5408521"/>
            <a:ext cx="3714776" cy="306495"/>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8" name="Picture Placeholder 8"/>
          <p:cNvSpPr>
            <a:spLocks noGrp="1"/>
          </p:cNvSpPr>
          <p:nvPr>
            <p:ph type="pic" sz="quarter" idx="17"/>
          </p:nvPr>
        </p:nvSpPr>
        <p:spPr>
          <a:xfrm>
            <a:off x="455415" y="3071810"/>
            <a:ext cx="3857625" cy="2265273"/>
          </a:xfrm>
          <a:ln>
            <a:solidFill>
              <a:schemeClr val="tx1"/>
            </a:solidFill>
          </a:ln>
        </p:spPr>
        <p:txBody>
          <a:bodyPr/>
          <a:lstStyle/>
          <a:p>
            <a:r>
              <a:rPr lang="en-US" smtClean="0"/>
              <a:t>Click icon to add picture</a:t>
            </a:r>
            <a:endParaRPr lang="en-AU"/>
          </a:p>
        </p:txBody>
      </p:sp>
      <p:sp>
        <p:nvSpPr>
          <p:cNvPr id="19" name="Text Placeholder 3"/>
          <p:cNvSpPr>
            <a:spLocks noGrp="1"/>
          </p:cNvSpPr>
          <p:nvPr>
            <p:ph type="body" sz="half" idx="18"/>
          </p:nvPr>
        </p:nvSpPr>
        <p:spPr>
          <a:xfrm>
            <a:off x="455388" y="5408521"/>
            <a:ext cx="3714776" cy="306495"/>
          </a:xfrm>
        </p:spPr>
        <p:txBody>
          <a:bodyPr/>
          <a:lstStyle>
            <a:lvl1pPr marL="0" indent="0">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3786190"/>
            <a:ext cx="8229600" cy="428620"/>
          </a:xfrm>
          <a:prstGeom prst="rect">
            <a:avLst/>
          </a:prstGeom>
        </p:spPr>
        <p:txBody>
          <a:bodyPr vert="horz" lIns="91440" tIns="45720" rIns="91440" bIns="45720" rtlCol="0" anchor="t">
            <a:normAutofit/>
          </a:bodyPr>
          <a:lstStyle/>
          <a:p>
            <a:r>
              <a:rPr lang="en-US" smtClean="0"/>
              <a:t>Click to edit Master title style</a:t>
            </a:r>
            <a:endParaRPr lang="en-AU" dirty="0"/>
          </a:p>
        </p:txBody>
      </p:sp>
      <p:sp>
        <p:nvSpPr>
          <p:cNvPr id="3" name="Text Placeholder 2"/>
          <p:cNvSpPr>
            <a:spLocks noGrp="1"/>
          </p:cNvSpPr>
          <p:nvPr>
            <p:ph type="body" idx="1"/>
          </p:nvPr>
        </p:nvSpPr>
        <p:spPr>
          <a:xfrm>
            <a:off x="457200" y="4357694"/>
            <a:ext cx="8229600" cy="178595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dirty="0"/>
          </a:p>
        </p:txBody>
      </p:sp>
      <p:sp>
        <p:nvSpPr>
          <p:cNvPr id="4" name="Date Placeholder 3"/>
          <p:cNvSpPr>
            <a:spLocks noGrp="1"/>
          </p:cNvSpPr>
          <p:nvPr>
            <p:ph type="dt" sz="half" idx="2"/>
          </p:nvPr>
        </p:nvSpPr>
        <p:spPr>
          <a:xfrm>
            <a:off x="457200" y="6356350"/>
            <a:ext cx="4757742" cy="365125"/>
          </a:xfrm>
          <a:prstGeom prst="rect">
            <a:avLst/>
          </a:prstGeom>
        </p:spPr>
        <p:txBody>
          <a:bodyPr vert="horz" lIns="91440" tIns="45720" rIns="91440" bIns="45720" rtlCol="0" anchor="ctr"/>
          <a:lstStyle>
            <a:lvl1pPr algn="l">
              <a:defRPr sz="1050" b="1">
                <a:solidFill>
                  <a:schemeClr val="tx1">
                    <a:tint val="75000"/>
                  </a:schemeClr>
                </a:solidFill>
                <a:latin typeface="Arial" pitchFamily="34" charset="0"/>
                <a:cs typeface="Arial" pitchFamily="34" charset="0"/>
              </a:defRPr>
            </a:lvl1pPr>
          </a:lstStyle>
          <a:p>
            <a:r>
              <a:rPr lang="en-US" dirty="0" smtClean="0"/>
              <a:t>Presentation Name / </a:t>
            </a:r>
            <a:r>
              <a:rPr lang="en-US" dirty="0" err="1" smtClean="0"/>
              <a:t>Presentee</a:t>
            </a:r>
            <a:r>
              <a:rPr lang="en-US" dirty="0" smtClean="0"/>
              <a:t> Name / December 2010</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050" b="1">
                <a:solidFill>
                  <a:schemeClr val="tx1">
                    <a:tint val="75000"/>
                  </a:schemeClr>
                </a:solidFill>
                <a:latin typeface="Arial" pitchFamily="34" charset="0"/>
                <a:cs typeface="Arial" pitchFamily="34" charset="0"/>
              </a:defRPr>
            </a:lvl1pPr>
          </a:lstStyle>
          <a:p>
            <a:r>
              <a:rPr lang="en-AU" dirty="0" smtClean="0"/>
              <a:t>p. </a:t>
            </a:r>
            <a:fld id="{8AD37734-2584-4C6E-BC3C-5FAB7B98528E}"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6" r:id="rId5"/>
    <p:sldLayoutId id="2147483657" r:id="rId6"/>
    <p:sldLayoutId id="2147483665" r:id="rId7"/>
    <p:sldLayoutId id="2147483658" r:id="rId8"/>
    <p:sldLayoutId id="2147483666" r:id="rId9"/>
    <p:sldLayoutId id="2147483659" r:id="rId10"/>
    <p:sldLayoutId id="2147483660" r:id="rId11"/>
    <p:sldLayoutId id="2147483661" r:id="rId12"/>
    <p:sldLayoutId id="2147483662" r:id="rId13"/>
    <p:sldLayoutId id="2147483663" r:id="rId14"/>
    <p:sldLayoutId id="2147483664" r:id="rId15"/>
  </p:sldLayoutIdLst>
  <p:transition spd="slow"/>
  <p:hf hdr="0"/>
  <p:txStyles>
    <p:titleStyle>
      <a:lvl1pPr algn="ctr" defTabSz="914400" rtl="0" eaLnBrk="1" latinLnBrk="0" hangingPunct="1">
        <a:spcBef>
          <a:spcPct val="0"/>
        </a:spcBef>
        <a:buNone/>
        <a:defRPr sz="2800" b="1"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Courier New" pitchFamily="49" charset="0"/>
        <a:buChar char="o"/>
        <a:defRPr sz="2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Wingdings" pitchFamily="2" charset="2"/>
        <a:buChar char="v"/>
        <a:defRPr sz="2000" kern="1200">
          <a:solidFill>
            <a:schemeClr val="tx1"/>
          </a:solidFill>
          <a:latin typeface="Arial" pitchFamily="34" charset="0"/>
          <a:ea typeface="+mn-ea"/>
          <a:cs typeface="Arial" pitchFamily="34" charset="0"/>
        </a:defRPr>
      </a:lvl2pPr>
      <a:lvl3pPr marL="992188" indent="-271463" algn="l" defTabSz="914400" rtl="0" eaLnBrk="1" latinLnBrk="0" hangingPunct="1">
        <a:spcBef>
          <a:spcPct val="20000"/>
        </a:spcBef>
        <a:buFont typeface="Arial" pitchFamily="34" charset="0"/>
        <a:buChar char="•"/>
        <a:defRPr sz="1800" kern="1200">
          <a:solidFill>
            <a:schemeClr val="tx1"/>
          </a:solidFill>
          <a:latin typeface="Arial" pitchFamily="34" charset="0"/>
          <a:ea typeface="+mn-ea"/>
          <a:cs typeface="Arial" pitchFamily="34" charset="0"/>
        </a:defRPr>
      </a:lvl3pPr>
      <a:lvl4pPr marL="1262063" indent="-269875" algn="l" defTabSz="914400" rtl="0" eaLnBrk="1" latinLnBrk="0" hangingPunct="1">
        <a:spcBef>
          <a:spcPct val="20000"/>
        </a:spcBef>
        <a:buFont typeface="Wingdings" pitchFamily="2" charset="2"/>
        <a:buChar char="q"/>
        <a:defRPr sz="1600" kern="1200">
          <a:solidFill>
            <a:schemeClr val="tx1"/>
          </a:solidFill>
          <a:latin typeface="Arial" pitchFamily="34" charset="0"/>
          <a:ea typeface="+mn-ea"/>
          <a:cs typeface="Arial" pitchFamily="34" charset="0"/>
        </a:defRPr>
      </a:lvl4pPr>
      <a:lvl5pPr marL="1519238" indent="-257175" algn="l" defTabSz="914400" rtl="0" eaLnBrk="1" latinLnBrk="0" hangingPunct="1">
        <a:spcBef>
          <a:spcPct val="20000"/>
        </a:spcBef>
        <a:buFont typeface="Arial" pitchFamily="34" charset="0"/>
        <a:buChar char="–"/>
        <a:defRPr sz="1400" kern="1200">
          <a:solidFill>
            <a:schemeClr val="bg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naidoc.azal.telligence.net.au/wp-content/uploads/2010/11/australian_aboriginal_flag.jpg" TargetMode="External"/><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5.gif"/><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3214686"/>
            <a:ext cx="7772400" cy="655633"/>
          </a:xfrm>
        </p:spPr>
        <p:txBody>
          <a:bodyPr>
            <a:noAutofit/>
          </a:bodyPr>
          <a:lstStyle/>
          <a:p>
            <a:r>
              <a:rPr lang="en-AU" sz="5400" dirty="0" smtClean="0"/>
              <a:t>Planning Ahead</a:t>
            </a:r>
            <a:br>
              <a:rPr lang="en-AU" sz="5400" dirty="0" smtClean="0"/>
            </a:br>
            <a:r>
              <a:rPr lang="en-AU" sz="5400" dirty="0" smtClean="0"/>
              <a:t>for Elders and families</a:t>
            </a:r>
            <a:endParaRPr lang="en-AU" sz="5400" dirty="0"/>
          </a:p>
        </p:txBody>
      </p:sp>
      <p:sp>
        <p:nvSpPr>
          <p:cNvPr id="4" name="Subtitle 3"/>
          <p:cNvSpPr>
            <a:spLocks noGrp="1"/>
          </p:cNvSpPr>
          <p:nvPr>
            <p:ph type="subTitle" idx="1"/>
          </p:nvPr>
        </p:nvSpPr>
        <p:spPr/>
        <p:txBody>
          <a:bodyPr/>
          <a:lstStyle/>
          <a:p>
            <a:endParaRPr lang="en-AU" dirty="0"/>
          </a:p>
        </p:txBody>
      </p:sp>
      <p:pic>
        <p:nvPicPr>
          <p:cNvPr id="5" name="Picture 4" descr="AnAustGovInt.jpg"/>
          <p:cNvPicPr>
            <a:picLocks noChangeAspect="1"/>
          </p:cNvPicPr>
          <p:nvPr/>
        </p:nvPicPr>
        <p:blipFill>
          <a:blip r:embed="rId2" cstate="print"/>
          <a:stretch>
            <a:fillRect/>
          </a:stretch>
        </p:blipFill>
        <p:spPr>
          <a:xfrm>
            <a:off x="3428992" y="5715016"/>
            <a:ext cx="2286016" cy="829739"/>
          </a:xfrm>
          <a:prstGeom prst="rect">
            <a:avLst/>
          </a:prstGeom>
        </p:spPr>
      </p:pic>
      <p:pic>
        <p:nvPicPr>
          <p:cNvPr id="6" name="Picture 2" descr="See full size image">
            <a:hlinkClick r:id="rId3"/>
          </p:cNvPr>
          <p:cNvPicPr>
            <a:picLocks noChangeAspect="1" noChangeArrowheads="1"/>
          </p:cNvPicPr>
          <p:nvPr/>
        </p:nvPicPr>
        <p:blipFill>
          <a:blip r:embed="rId4" cstate="print"/>
          <a:srcRect/>
          <a:stretch>
            <a:fillRect/>
          </a:stretch>
        </p:blipFill>
        <p:spPr bwMode="auto">
          <a:xfrm>
            <a:off x="428596" y="5357826"/>
            <a:ext cx="1928827" cy="1214446"/>
          </a:xfrm>
          <a:prstGeom prst="rect">
            <a:avLst/>
          </a:prstGeom>
          <a:noFill/>
        </p:spPr>
      </p:pic>
      <p:pic>
        <p:nvPicPr>
          <p:cNvPr id="26626" name="Picture 2" descr="http://ngarrindjeri.jay019.com/images/flag_large.gif"/>
          <p:cNvPicPr>
            <a:picLocks noChangeAspect="1" noChangeArrowheads="1"/>
          </p:cNvPicPr>
          <p:nvPr/>
        </p:nvPicPr>
        <p:blipFill>
          <a:blip r:embed="rId5" cstate="print"/>
          <a:srcRect/>
          <a:stretch>
            <a:fillRect/>
          </a:stretch>
        </p:blipFill>
        <p:spPr bwMode="auto">
          <a:xfrm>
            <a:off x="6286512" y="5357826"/>
            <a:ext cx="2462201" cy="1233957"/>
          </a:xfrm>
          <a:prstGeom prst="rect">
            <a:avLst/>
          </a:prstGeom>
          <a:noFill/>
        </p:spPr>
      </p:pic>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AU"/>
          </a:p>
        </p:txBody>
      </p:sp>
      <p:pic>
        <p:nvPicPr>
          <p:cNvPr id="3074" name="Picture 2" descr="O:\Dementia Learning and Development\Planning ahead for Aboriginal Elders\2 Pelicans in flight.jpg"/>
          <p:cNvPicPr>
            <a:picLocks noGrp="1" noChangeAspect="1" noChangeArrowheads="1"/>
          </p:cNvPicPr>
          <p:nvPr>
            <p:ph idx="1"/>
          </p:nvPr>
        </p:nvPicPr>
        <p:blipFill>
          <a:blip r:embed="rId2" cstate="print"/>
          <a:srcRect/>
          <a:stretch>
            <a:fillRect/>
          </a:stretch>
        </p:blipFill>
        <p:spPr bwMode="auto">
          <a:xfrm>
            <a:off x="214282" y="159491"/>
            <a:ext cx="8643998" cy="6484219"/>
          </a:xfrm>
          <a:prstGeom prst="rect">
            <a:avLst/>
          </a:prstGeom>
          <a:noFill/>
        </p:spPr>
      </p:pic>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3200" dirty="0" smtClean="0"/>
              <a:t>What we learnt</a:t>
            </a:r>
            <a:endParaRPr lang="en-AU" sz="3200" dirty="0"/>
          </a:p>
        </p:txBody>
      </p:sp>
      <p:sp>
        <p:nvSpPr>
          <p:cNvPr id="3" name="Content Placeholder 2"/>
          <p:cNvSpPr>
            <a:spLocks noGrp="1"/>
          </p:cNvSpPr>
          <p:nvPr>
            <p:ph idx="1"/>
          </p:nvPr>
        </p:nvSpPr>
        <p:spPr>
          <a:xfrm>
            <a:off x="457200" y="1142984"/>
            <a:ext cx="8229600" cy="5214974"/>
          </a:xfrm>
        </p:spPr>
        <p:txBody>
          <a:bodyPr>
            <a:normAutofit fontScale="85000" lnSpcReduction="20000"/>
          </a:bodyPr>
          <a:lstStyle/>
          <a:p>
            <a:r>
              <a:rPr lang="en-AU" sz="3600" dirty="0" smtClean="0">
                <a:latin typeface="+mn-lt"/>
              </a:rPr>
              <a:t>Trust takes time</a:t>
            </a:r>
          </a:p>
          <a:p>
            <a:r>
              <a:rPr lang="en-AU" sz="3600" dirty="0" smtClean="0">
                <a:latin typeface="+mn-lt"/>
              </a:rPr>
              <a:t>Consult and ask opinions, listen to feedback</a:t>
            </a:r>
          </a:p>
          <a:p>
            <a:r>
              <a:rPr lang="en-AU" sz="3600" dirty="0" smtClean="0">
                <a:latin typeface="+mn-lt"/>
              </a:rPr>
              <a:t>Involve local people</a:t>
            </a:r>
          </a:p>
          <a:p>
            <a:pPr>
              <a:buNone/>
            </a:pPr>
            <a:endParaRPr lang="en-AU" sz="3600" dirty="0" smtClean="0">
              <a:latin typeface="+mn-lt"/>
            </a:endParaRPr>
          </a:p>
          <a:p>
            <a:r>
              <a:rPr lang="en-AU" sz="3600" dirty="0" smtClean="0">
                <a:latin typeface="+mn-lt"/>
              </a:rPr>
              <a:t>Advance Directives are complicated!</a:t>
            </a:r>
          </a:p>
          <a:p>
            <a:pPr>
              <a:buNone/>
            </a:pPr>
            <a:endParaRPr lang="en-AU" sz="3600" dirty="0" smtClean="0">
              <a:latin typeface="+mn-lt"/>
            </a:endParaRPr>
          </a:p>
          <a:p>
            <a:r>
              <a:rPr lang="en-AU" sz="3600" dirty="0" smtClean="0">
                <a:latin typeface="+mn-lt"/>
              </a:rPr>
              <a:t>Information and awareness raising is the easy part</a:t>
            </a:r>
          </a:p>
          <a:p>
            <a:r>
              <a:rPr lang="en-AU" sz="3600" dirty="0" smtClean="0">
                <a:latin typeface="+mn-lt"/>
              </a:rPr>
              <a:t>The next steps of getting families together to yarn is much harder</a:t>
            </a:r>
          </a:p>
          <a:p>
            <a:r>
              <a:rPr lang="en-AU" sz="3600" dirty="0" smtClean="0">
                <a:latin typeface="+mn-lt"/>
              </a:rPr>
              <a:t>Who is able to assist this process?</a:t>
            </a:r>
          </a:p>
          <a:p>
            <a:endParaRPr lang="en-AU" dirty="0"/>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AU"/>
          </a:p>
        </p:txBody>
      </p:sp>
      <p:sp>
        <p:nvSpPr>
          <p:cNvPr id="3" name="Content Placeholder 2"/>
          <p:cNvSpPr>
            <a:spLocks noGrp="1"/>
          </p:cNvSpPr>
          <p:nvPr>
            <p:ph idx="1"/>
          </p:nvPr>
        </p:nvSpPr>
        <p:spPr>
          <a:xfrm>
            <a:off x="5072066" y="1142984"/>
            <a:ext cx="3614734" cy="4357718"/>
          </a:xfrm>
        </p:spPr>
        <p:txBody>
          <a:bodyPr>
            <a:normAutofit fontScale="92500"/>
          </a:bodyPr>
          <a:lstStyle/>
          <a:p>
            <a:pPr algn="ctr">
              <a:buNone/>
            </a:pPr>
            <a:endParaRPr lang="en-AU" sz="4800" dirty="0" smtClean="0"/>
          </a:p>
          <a:p>
            <a:pPr algn="ctr">
              <a:buNone/>
            </a:pPr>
            <a:endParaRPr lang="en-AU" sz="4800" dirty="0" smtClean="0"/>
          </a:p>
          <a:p>
            <a:pPr algn="ctr">
              <a:buNone/>
            </a:pPr>
            <a:r>
              <a:rPr lang="en-AU" sz="3600" dirty="0" smtClean="0">
                <a:latin typeface="+mn-lt"/>
              </a:rPr>
              <a:t>Resulted in a second version for all SA Aboriginal Elders and Families</a:t>
            </a:r>
            <a:endParaRPr lang="en-AU" sz="3600" dirty="0">
              <a:latin typeface="+mn-lt"/>
            </a:endParaRPr>
          </a:p>
        </p:txBody>
      </p:sp>
      <p:pic>
        <p:nvPicPr>
          <p:cNvPr id="4098" name="Picture 2" descr="O:\Dementia Learning and Development\Planning ahead for Aboriginal Elders\White faced Heron.jpg"/>
          <p:cNvPicPr>
            <a:picLocks noChangeAspect="1" noChangeArrowheads="1"/>
          </p:cNvPicPr>
          <p:nvPr/>
        </p:nvPicPr>
        <p:blipFill>
          <a:blip r:embed="rId2" cstate="print"/>
          <a:srcRect/>
          <a:stretch>
            <a:fillRect/>
          </a:stretch>
        </p:blipFill>
        <p:spPr bwMode="auto">
          <a:xfrm>
            <a:off x="857224" y="1071546"/>
            <a:ext cx="4229100" cy="5508625"/>
          </a:xfrm>
          <a:prstGeom prst="rect">
            <a:avLst/>
          </a:prstGeom>
          <a:noFill/>
        </p:spPr>
      </p:pic>
    </p:spTree>
  </p:cSld>
  <p:clrMapOvr>
    <a:masterClrMapping/>
  </p:clrMapOvr>
  <p:transition spd="slow"/>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AU" dirty="0"/>
          </a:p>
        </p:txBody>
      </p:sp>
      <p:sp>
        <p:nvSpPr>
          <p:cNvPr id="3" name="Content Placeholder 2"/>
          <p:cNvSpPr>
            <a:spLocks noGrp="1"/>
          </p:cNvSpPr>
          <p:nvPr>
            <p:ph idx="1"/>
          </p:nvPr>
        </p:nvSpPr>
        <p:spPr/>
        <p:txBody>
          <a:bodyPr/>
          <a:lstStyle/>
          <a:p>
            <a:pPr>
              <a:buNone/>
            </a:pPr>
            <a:endParaRPr lang="en-AU" dirty="0"/>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AU" sz="4400" dirty="0" smtClean="0"/>
              <a:t>Thank you </a:t>
            </a:r>
            <a:endParaRPr lang="en-AU" sz="4400" dirty="0"/>
          </a:p>
        </p:txBody>
      </p:sp>
      <p:sp>
        <p:nvSpPr>
          <p:cNvPr id="3" name="Subtitle 2"/>
          <p:cNvSpPr>
            <a:spLocks noGrp="1"/>
          </p:cNvSpPr>
          <p:nvPr>
            <p:ph type="subTitle" idx="1"/>
          </p:nvPr>
        </p:nvSpPr>
        <p:spPr/>
        <p:txBody>
          <a:bodyPr/>
          <a:lstStyle/>
          <a:p>
            <a:r>
              <a:rPr lang="en-AU" dirty="0" smtClean="0"/>
              <a:t>Lenore de la Perrelle</a:t>
            </a:r>
          </a:p>
          <a:p>
            <a:r>
              <a:rPr lang="en-AU" dirty="0" smtClean="0"/>
              <a:t>Manager Dementia Learning and Development Unit</a:t>
            </a:r>
          </a:p>
          <a:p>
            <a:r>
              <a:rPr lang="en-AU" dirty="0" smtClean="0"/>
              <a:t>Email ldelaperrelle@ach.org.au</a:t>
            </a:r>
            <a:endParaRPr lang="en-AU" dirty="0"/>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ff</a:t>
            </a:r>
            <a:endParaRPr lang="en-AU" dirty="0"/>
          </a:p>
        </p:txBody>
      </p:sp>
      <p:pic>
        <p:nvPicPr>
          <p:cNvPr id="4" name="Content Placeholder 3" descr="Skimming Pelican.jpg"/>
          <p:cNvPicPr>
            <a:picLocks noGrp="1" noChangeAspect="1"/>
          </p:cNvPicPr>
          <p:nvPr>
            <p:ph idx="1"/>
          </p:nvPr>
        </p:nvPicPr>
        <p:blipFill>
          <a:blip r:embed="rId3" cstate="print"/>
          <a:stretch>
            <a:fillRect/>
          </a:stretch>
        </p:blipFill>
        <p:spPr>
          <a:xfrm>
            <a:off x="0" y="-152756"/>
            <a:ext cx="9644098" cy="7010756"/>
          </a:xfrm>
        </p:spPr>
      </p:pic>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mtClean="0"/>
              <a:t>Overview</a:t>
            </a:r>
            <a:endParaRPr lang="en-AU" dirty="0"/>
          </a:p>
        </p:txBody>
      </p:sp>
      <p:sp>
        <p:nvSpPr>
          <p:cNvPr id="3" name="Content Placeholder 2"/>
          <p:cNvSpPr>
            <a:spLocks noGrp="1"/>
          </p:cNvSpPr>
          <p:nvPr>
            <p:ph idx="1"/>
          </p:nvPr>
        </p:nvSpPr>
        <p:spPr>
          <a:xfrm>
            <a:off x="457200" y="1142984"/>
            <a:ext cx="8229600" cy="5000660"/>
          </a:xfrm>
        </p:spPr>
        <p:txBody>
          <a:bodyPr>
            <a:normAutofit lnSpcReduction="10000"/>
          </a:bodyPr>
          <a:lstStyle/>
          <a:p>
            <a:pPr>
              <a:buNone/>
            </a:pPr>
            <a:endParaRPr lang="en-AU" smtClean="0"/>
          </a:p>
          <a:p>
            <a:r>
              <a:rPr lang="en-AU" smtClean="0"/>
              <a:t>Why we made a DVD on Planning Ahead for Elders in the Lower Murray  with Ngarrindjeri people</a:t>
            </a:r>
          </a:p>
          <a:p>
            <a:endParaRPr lang="en-AU" smtClean="0"/>
          </a:p>
          <a:p>
            <a:endParaRPr lang="en-AU" smtClean="0"/>
          </a:p>
          <a:p>
            <a:r>
              <a:rPr lang="en-AU" smtClean="0"/>
              <a:t>The process and the outcome</a:t>
            </a:r>
          </a:p>
          <a:p>
            <a:pPr>
              <a:buNone/>
            </a:pPr>
            <a:endParaRPr lang="en-AU" smtClean="0"/>
          </a:p>
          <a:p>
            <a:pPr>
              <a:buNone/>
            </a:pPr>
            <a:endParaRPr lang="en-AU" smtClean="0"/>
          </a:p>
          <a:p>
            <a:r>
              <a:rPr lang="en-AU" smtClean="0"/>
              <a:t>What we learnt</a:t>
            </a:r>
          </a:p>
          <a:p>
            <a:pPr>
              <a:buNone/>
            </a:pPr>
            <a:endParaRPr lang="en-AU" smtClean="0"/>
          </a:p>
          <a:p>
            <a:pPr>
              <a:buNone/>
            </a:pPr>
            <a:endParaRPr lang="en-AU" smtClean="0"/>
          </a:p>
          <a:p>
            <a:r>
              <a:rPr lang="en-AU" smtClean="0"/>
              <a:t>A small step in the</a:t>
            </a:r>
          </a:p>
          <a:p>
            <a:pPr>
              <a:buNone/>
            </a:pPr>
            <a:r>
              <a:rPr lang="en-AU" smtClean="0"/>
              <a:t>	 reconciliation process</a:t>
            </a:r>
          </a:p>
          <a:p>
            <a:endParaRPr lang="en-AU" smtClean="0"/>
          </a:p>
          <a:p>
            <a:endParaRPr lang="en-AU" dirty="0"/>
          </a:p>
        </p:txBody>
      </p:sp>
      <p:pic>
        <p:nvPicPr>
          <p:cNvPr id="2050" name="Picture 2" descr="O:\Dementia Learning and Development\Planning ahead for Aboriginal Elders\Ngarrindjeriland.png"/>
          <p:cNvPicPr>
            <a:picLocks noChangeAspect="1" noChangeArrowheads="1"/>
          </p:cNvPicPr>
          <p:nvPr/>
        </p:nvPicPr>
        <p:blipFill>
          <a:blip r:embed="rId2" cstate="print"/>
          <a:srcRect/>
          <a:stretch>
            <a:fillRect/>
          </a:stretch>
        </p:blipFill>
        <p:spPr bwMode="auto">
          <a:xfrm>
            <a:off x="5286380" y="2714620"/>
            <a:ext cx="2714644" cy="3929090"/>
          </a:xfrm>
          <a:prstGeom prst="rect">
            <a:avLst/>
          </a:prstGeom>
          <a:noFill/>
        </p:spPr>
      </p:pic>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sz="4400" dirty="0" smtClean="0">
                <a:latin typeface="+mj-lt"/>
              </a:rPr>
              <a:t>Why a DVD</a:t>
            </a:r>
            <a:r>
              <a:rPr lang="en-AU" dirty="0" smtClean="0"/>
              <a:t/>
            </a:r>
            <a:br>
              <a:rPr lang="en-AU" dirty="0" smtClean="0"/>
            </a:br>
            <a:endParaRPr lang="en-AU" dirty="0"/>
          </a:p>
        </p:txBody>
      </p:sp>
      <p:sp>
        <p:nvSpPr>
          <p:cNvPr id="3" name="Content Placeholder 2"/>
          <p:cNvSpPr>
            <a:spLocks noGrp="1"/>
          </p:cNvSpPr>
          <p:nvPr>
            <p:ph idx="1"/>
          </p:nvPr>
        </p:nvSpPr>
        <p:spPr>
          <a:xfrm>
            <a:off x="428596" y="1571612"/>
            <a:ext cx="8429684" cy="4500594"/>
          </a:xfrm>
        </p:spPr>
        <p:txBody>
          <a:bodyPr>
            <a:normAutofit/>
          </a:bodyPr>
          <a:lstStyle/>
          <a:p>
            <a:r>
              <a:rPr lang="en-AU" sz="3600" dirty="0" smtClean="0">
                <a:latin typeface="+mj-lt"/>
              </a:rPr>
              <a:t>Feedback from our original Planning Ahead project</a:t>
            </a:r>
          </a:p>
          <a:p>
            <a:r>
              <a:rPr lang="en-AU" sz="3600" dirty="0" smtClean="0">
                <a:latin typeface="+mj-lt"/>
              </a:rPr>
              <a:t>Gap in information for Aboriginal Elders</a:t>
            </a:r>
          </a:p>
          <a:p>
            <a:r>
              <a:rPr lang="en-AU" sz="3600" dirty="0" smtClean="0">
                <a:latin typeface="+mj-lt"/>
              </a:rPr>
              <a:t>Local people telling their story</a:t>
            </a:r>
          </a:p>
          <a:p>
            <a:r>
              <a:rPr lang="en-AU" sz="3600" dirty="0" smtClean="0">
                <a:latin typeface="+mj-lt"/>
              </a:rPr>
              <a:t>More accessible for rural people</a:t>
            </a:r>
          </a:p>
          <a:p>
            <a:r>
              <a:rPr lang="en-AU" sz="3600" dirty="0" smtClean="0">
                <a:latin typeface="+mj-lt"/>
              </a:rPr>
              <a:t>A small step towards reconciliation</a:t>
            </a:r>
          </a:p>
          <a:p>
            <a:pPr>
              <a:buNone/>
            </a:pPr>
            <a:endParaRPr lang="en-AU" sz="3600" b="1" dirty="0">
              <a:latin typeface="+mj-lt"/>
            </a:endParaRP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AU"/>
          </a:p>
        </p:txBody>
      </p:sp>
      <p:pic>
        <p:nvPicPr>
          <p:cNvPr id="1026" name="Picture 2" descr="O:\Dementia Learning and Development\Planning ahead for Aboriginal Elders\Lake albert.JPG"/>
          <p:cNvPicPr>
            <a:picLocks noGrp="1" noChangeAspect="1" noChangeArrowheads="1"/>
          </p:cNvPicPr>
          <p:nvPr>
            <p:ph idx="1"/>
          </p:nvPr>
        </p:nvPicPr>
        <p:blipFill>
          <a:blip r:embed="rId3" cstate="print"/>
          <a:srcRect/>
          <a:stretch>
            <a:fillRect/>
          </a:stretch>
        </p:blipFill>
        <p:spPr bwMode="auto">
          <a:xfrm>
            <a:off x="0" y="0"/>
            <a:ext cx="9144000" cy="6858000"/>
          </a:xfrm>
          <a:prstGeom prst="rect">
            <a:avLst/>
          </a:prstGeom>
          <a:noFill/>
        </p:spPr>
      </p:pic>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Process and outcome</a:t>
            </a:r>
            <a:endParaRPr lang="en-AU" dirty="0"/>
          </a:p>
        </p:txBody>
      </p:sp>
      <p:sp>
        <p:nvSpPr>
          <p:cNvPr id="3" name="Content Placeholder 2"/>
          <p:cNvSpPr>
            <a:spLocks noGrp="1"/>
          </p:cNvSpPr>
          <p:nvPr>
            <p:ph idx="1"/>
          </p:nvPr>
        </p:nvSpPr>
        <p:spPr>
          <a:xfrm>
            <a:off x="457200" y="1142984"/>
            <a:ext cx="8229600" cy="5143536"/>
          </a:xfrm>
        </p:spPr>
        <p:txBody>
          <a:bodyPr>
            <a:normAutofit/>
          </a:bodyPr>
          <a:lstStyle/>
          <a:p>
            <a:r>
              <a:rPr lang="en-AU" dirty="0" smtClean="0"/>
              <a:t>Support from the Council of Aboriginal Elders in SA</a:t>
            </a:r>
          </a:p>
          <a:p>
            <a:r>
              <a:rPr lang="en-AU" dirty="0" smtClean="0"/>
              <a:t>Focussed on a local area where we have services</a:t>
            </a:r>
          </a:p>
          <a:p>
            <a:r>
              <a:rPr lang="en-AU" dirty="0" smtClean="0"/>
              <a:t>Involved the Elders Advisory Committee of </a:t>
            </a:r>
            <a:r>
              <a:rPr lang="en-AU" dirty="0" err="1" smtClean="0"/>
              <a:t>Tumake</a:t>
            </a:r>
            <a:r>
              <a:rPr lang="en-AU" dirty="0" smtClean="0"/>
              <a:t> </a:t>
            </a:r>
            <a:r>
              <a:rPr lang="en-AU" dirty="0" err="1" smtClean="0"/>
              <a:t>Yande</a:t>
            </a:r>
            <a:endParaRPr lang="en-AU" dirty="0" smtClean="0"/>
          </a:p>
          <a:p>
            <a:endParaRPr lang="en-AU" dirty="0" smtClean="0"/>
          </a:p>
          <a:p>
            <a:r>
              <a:rPr lang="en-AU" dirty="0" smtClean="0"/>
              <a:t>Meeting, talking, raising sensitive issues</a:t>
            </a:r>
          </a:p>
          <a:p>
            <a:r>
              <a:rPr lang="en-AU" dirty="0" smtClean="0"/>
              <a:t>Maintaining the relationship</a:t>
            </a:r>
          </a:p>
          <a:p>
            <a:r>
              <a:rPr lang="en-AU" dirty="0" smtClean="0"/>
              <a:t>Asking local Elders and family members to star in the DVD</a:t>
            </a:r>
          </a:p>
          <a:p>
            <a:endParaRPr lang="en-AU" dirty="0" smtClean="0"/>
          </a:p>
          <a:p>
            <a:r>
              <a:rPr lang="en-AU" dirty="0" smtClean="0"/>
              <a:t>Resulted in a DVD that was local in focus but raised awareness more broadly</a:t>
            </a:r>
          </a:p>
          <a:p>
            <a:r>
              <a:rPr lang="en-AU" dirty="0" smtClean="0"/>
              <a:t>Raised the issue of who helps get families together to talk about these sensitive issues</a:t>
            </a:r>
            <a:endParaRPr lang="en-AU" dirty="0"/>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C090017"/>
          <p:cNvPicPr>
            <a:picLocks noChangeAspect="1" noChangeArrowheads="1"/>
          </p:cNvPicPr>
          <p:nvPr/>
        </p:nvPicPr>
        <p:blipFill>
          <a:blip r:embed="rId3" cstate="print">
            <a:lum bright="37000"/>
          </a:blip>
          <a:srcRect/>
          <a:stretch>
            <a:fillRect/>
          </a:stretch>
        </p:blipFill>
        <p:spPr bwMode="auto">
          <a:xfrm>
            <a:off x="214282" y="142852"/>
            <a:ext cx="8756578" cy="6500858"/>
          </a:xfrm>
          <a:prstGeom prst="rect">
            <a:avLst/>
          </a:prstGeom>
          <a:noFill/>
          <a:ln w="9525" algn="in">
            <a:noFill/>
            <a:miter lim="800000"/>
            <a:headEnd/>
            <a:tailEnd/>
          </a:ln>
          <a:effectLst/>
        </p:spPr>
      </p:pic>
      <p:sp>
        <p:nvSpPr>
          <p:cNvPr id="88066" name="Rectangle 2"/>
          <p:cNvSpPr>
            <a:spLocks noGrp="1" noRot="1" noChangeArrowheads="1"/>
          </p:cNvSpPr>
          <p:nvPr>
            <p:ph type="title"/>
          </p:nvPr>
        </p:nvSpPr>
        <p:spPr/>
        <p:txBody>
          <a:bodyPr>
            <a:noAutofit/>
          </a:bodyPr>
          <a:lstStyle/>
          <a:p>
            <a:pPr eaLnBrk="1" hangingPunct="1"/>
            <a:r>
              <a:rPr lang="en-AU" sz="4000" dirty="0" smtClean="0"/>
              <a:t>Advance Directives</a:t>
            </a:r>
          </a:p>
        </p:txBody>
      </p:sp>
      <p:sp>
        <p:nvSpPr>
          <p:cNvPr id="88067" name="Rectangle 3"/>
          <p:cNvSpPr>
            <a:spLocks noGrp="1" noChangeArrowheads="1"/>
          </p:cNvSpPr>
          <p:nvPr>
            <p:ph type="body" idx="1"/>
          </p:nvPr>
        </p:nvSpPr>
        <p:spPr>
          <a:xfrm>
            <a:off x="500034" y="1928802"/>
            <a:ext cx="8229600" cy="4357718"/>
          </a:xfrm>
        </p:spPr>
        <p:txBody>
          <a:bodyPr>
            <a:normAutofit/>
          </a:bodyPr>
          <a:lstStyle/>
          <a:p>
            <a:r>
              <a:rPr lang="en-AU" sz="3600" b="1" dirty="0" smtClean="0"/>
              <a:t>Will</a:t>
            </a:r>
          </a:p>
          <a:p>
            <a:endParaRPr lang="en-AU" sz="2000" b="1" dirty="0" smtClean="0"/>
          </a:p>
          <a:p>
            <a:pPr eaLnBrk="1" hangingPunct="1"/>
            <a:r>
              <a:rPr lang="en-AU" sz="3600" b="1" dirty="0" smtClean="0"/>
              <a:t>Enduring Power of Attorney</a:t>
            </a:r>
          </a:p>
          <a:p>
            <a:pPr eaLnBrk="1" hangingPunct="1"/>
            <a:endParaRPr lang="en-AU" sz="2000" b="1" dirty="0" smtClean="0"/>
          </a:p>
          <a:p>
            <a:pPr eaLnBrk="1" hangingPunct="1"/>
            <a:r>
              <a:rPr lang="en-AU" sz="3600" b="1" dirty="0" smtClean="0"/>
              <a:t>Enduring Power of Guardianship</a:t>
            </a:r>
          </a:p>
          <a:p>
            <a:pPr eaLnBrk="1" hangingPunct="1"/>
            <a:endParaRPr lang="en-AU" sz="2000" b="1" dirty="0" smtClean="0"/>
          </a:p>
          <a:p>
            <a:pPr eaLnBrk="1" hangingPunct="1"/>
            <a:r>
              <a:rPr lang="en-AU" sz="3600" b="1" dirty="0" smtClean="0"/>
              <a:t>Anticipatory Direction </a:t>
            </a:r>
          </a:p>
          <a:p>
            <a:pPr eaLnBrk="1" hangingPunct="1"/>
            <a:endParaRPr lang="en-AU" sz="2000" b="1" dirty="0" smtClean="0"/>
          </a:p>
        </p:txBody>
      </p:sp>
    </p:spTree>
  </p:cSld>
  <p:clrMapOvr>
    <a:masterClrMapping/>
  </p:clrMapOvr>
  <p:transition spd="slow"/>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Rot="1" noChangeArrowheads="1"/>
          </p:cNvSpPr>
          <p:nvPr>
            <p:ph type="title"/>
          </p:nvPr>
        </p:nvSpPr>
        <p:spPr>
          <a:noFill/>
        </p:spPr>
        <p:txBody>
          <a:bodyPr>
            <a:noAutofit/>
          </a:bodyPr>
          <a:lstStyle/>
          <a:p>
            <a:r>
              <a:rPr lang="en-AU" sz="4000" dirty="0" smtClean="0"/>
              <a:t> </a:t>
            </a:r>
            <a:r>
              <a:rPr lang="en-AU" sz="4000" dirty="0" smtClean="0">
                <a:latin typeface="+mj-lt"/>
              </a:rPr>
              <a:t>Your Choices</a:t>
            </a:r>
          </a:p>
        </p:txBody>
      </p:sp>
      <p:sp>
        <p:nvSpPr>
          <p:cNvPr id="87043" name="Rectangle 3"/>
          <p:cNvSpPr>
            <a:spLocks noGrp="1" noChangeArrowheads="1"/>
          </p:cNvSpPr>
          <p:nvPr>
            <p:ph type="body" idx="1"/>
          </p:nvPr>
        </p:nvSpPr>
        <p:spPr>
          <a:xfrm>
            <a:off x="428596" y="1571612"/>
            <a:ext cx="8229600" cy="5072098"/>
          </a:xfrm>
          <a:noFill/>
        </p:spPr>
        <p:txBody>
          <a:bodyPr>
            <a:normAutofit lnSpcReduction="10000"/>
          </a:bodyPr>
          <a:lstStyle/>
          <a:p>
            <a:pPr eaLnBrk="1" hangingPunct="1"/>
            <a:r>
              <a:rPr lang="en-AU" sz="3600" b="1" dirty="0" smtClean="0">
                <a:latin typeface="+mn-lt"/>
              </a:rPr>
              <a:t>tell people </a:t>
            </a:r>
            <a:r>
              <a:rPr lang="en-AU" sz="3600" dirty="0" smtClean="0">
                <a:latin typeface="+mn-lt"/>
              </a:rPr>
              <a:t>close to you about your wishes</a:t>
            </a:r>
          </a:p>
          <a:p>
            <a:pPr eaLnBrk="1" hangingPunct="1"/>
            <a:endParaRPr lang="en-AU" sz="1800" dirty="0" smtClean="0">
              <a:latin typeface="+mn-lt"/>
            </a:endParaRPr>
          </a:p>
          <a:p>
            <a:pPr eaLnBrk="1" hangingPunct="1"/>
            <a:r>
              <a:rPr lang="en-AU" sz="3600" b="1" dirty="0" smtClean="0">
                <a:latin typeface="+mn-lt"/>
              </a:rPr>
              <a:t>appoint people </a:t>
            </a:r>
            <a:r>
              <a:rPr lang="en-AU" sz="3600" dirty="0" smtClean="0">
                <a:latin typeface="+mn-lt"/>
              </a:rPr>
              <a:t>to make decisions on your behalf –</a:t>
            </a:r>
            <a:r>
              <a:rPr lang="en-AU" sz="3600" dirty="0" smtClean="0">
                <a:solidFill>
                  <a:srgbClr val="FF0000"/>
                </a:solidFill>
                <a:latin typeface="+mn-lt"/>
              </a:rPr>
              <a:t>Advance Directives</a:t>
            </a:r>
          </a:p>
          <a:p>
            <a:pPr eaLnBrk="1" hangingPunct="1"/>
            <a:endParaRPr lang="en-AU" sz="1800" dirty="0" smtClean="0">
              <a:solidFill>
                <a:srgbClr val="FF0000"/>
              </a:solidFill>
              <a:latin typeface="+mn-lt"/>
            </a:endParaRPr>
          </a:p>
          <a:p>
            <a:pPr eaLnBrk="1" hangingPunct="1"/>
            <a:r>
              <a:rPr lang="en-AU" sz="3600" b="1" dirty="0" smtClean="0">
                <a:latin typeface="+mn-lt"/>
              </a:rPr>
              <a:t>write down </a:t>
            </a:r>
            <a:r>
              <a:rPr lang="en-AU" sz="3600" dirty="0" smtClean="0">
                <a:latin typeface="+mn-lt"/>
              </a:rPr>
              <a:t>your preferences</a:t>
            </a:r>
          </a:p>
          <a:p>
            <a:pPr eaLnBrk="1" hangingPunct="1"/>
            <a:endParaRPr lang="en-AU" sz="1800" dirty="0" smtClean="0">
              <a:latin typeface="+mn-lt"/>
            </a:endParaRPr>
          </a:p>
          <a:p>
            <a:pPr eaLnBrk="1" hangingPunct="1"/>
            <a:r>
              <a:rPr lang="en-AU" sz="3600" b="1" dirty="0" smtClean="0">
                <a:latin typeface="+mn-lt"/>
              </a:rPr>
              <a:t>do nothing </a:t>
            </a:r>
            <a:r>
              <a:rPr lang="en-AU" sz="3600" dirty="0" smtClean="0">
                <a:latin typeface="+mn-lt"/>
              </a:rPr>
              <a:t>and leave d</a:t>
            </a:r>
            <a:r>
              <a:rPr lang="en-AU" sz="3600" dirty="0" smtClean="0"/>
              <a:t>ecisions to your family or the government</a:t>
            </a:r>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AU" sz="4000" dirty="0" smtClean="0"/>
              <a:t>Take control</a:t>
            </a:r>
            <a:endParaRPr lang="en-AU" sz="4000" dirty="0"/>
          </a:p>
        </p:txBody>
      </p:sp>
      <p:sp>
        <p:nvSpPr>
          <p:cNvPr id="3" name="Content Placeholder 2"/>
          <p:cNvSpPr>
            <a:spLocks noGrp="1"/>
          </p:cNvSpPr>
          <p:nvPr>
            <p:ph idx="1"/>
          </p:nvPr>
        </p:nvSpPr>
        <p:spPr/>
        <p:txBody>
          <a:bodyPr>
            <a:normAutofit fontScale="92500" lnSpcReduction="20000"/>
          </a:bodyPr>
          <a:lstStyle/>
          <a:p>
            <a:endParaRPr lang="en-AU" dirty="0" smtClean="0"/>
          </a:p>
          <a:p>
            <a:endParaRPr lang="en-AU" sz="3600" dirty="0" smtClean="0"/>
          </a:p>
          <a:p>
            <a:pPr>
              <a:buFont typeface="Wingdings" pitchFamily="2" charset="2"/>
              <a:buChar char="Ø"/>
            </a:pPr>
            <a:r>
              <a:rPr lang="en-AU" sz="3600" dirty="0" smtClean="0"/>
              <a:t>Talk with your family</a:t>
            </a:r>
          </a:p>
          <a:p>
            <a:pPr>
              <a:buClr>
                <a:srgbClr val="C00000"/>
              </a:buClr>
              <a:buFont typeface="Wingdings" pitchFamily="2" charset="2"/>
              <a:buChar char="Ø"/>
            </a:pPr>
            <a:endParaRPr lang="en-AU" sz="3600" dirty="0" smtClean="0"/>
          </a:p>
          <a:p>
            <a:pPr>
              <a:buFont typeface="Wingdings" pitchFamily="2" charset="2"/>
              <a:buChar char="Ø"/>
            </a:pPr>
            <a:r>
              <a:rPr lang="en-AU" sz="3600" dirty="0" smtClean="0"/>
              <a:t>Plan ahead so that your wishes can be respected</a:t>
            </a:r>
          </a:p>
          <a:p>
            <a:pPr>
              <a:buNone/>
            </a:pPr>
            <a:endParaRPr lang="en-AU" sz="3600" dirty="0" smtClean="0"/>
          </a:p>
          <a:p>
            <a:pPr>
              <a:buFont typeface="Wingdings" pitchFamily="2" charset="2"/>
              <a:buChar char="Ø"/>
            </a:pPr>
            <a:r>
              <a:rPr lang="en-AU" sz="3600" dirty="0" smtClean="0"/>
              <a:t>Let health and community services know your wishes</a:t>
            </a:r>
          </a:p>
        </p:txBody>
      </p:sp>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ACH Group Green Presenta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ACH Group Green Presentation</Template>
  <TotalTime>1334</TotalTime>
  <Words>504</Words>
  <Application>Microsoft Office PowerPoint</Application>
  <PresentationFormat>On-screen Show (4:3)</PresentationFormat>
  <Paragraphs>87</Paragraphs>
  <Slides>14</Slides>
  <Notes>5</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ACH Group Green Presentation</vt:lpstr>
      <vt:lpstr>Planning Ahead for Elders and families</vt:lpstr>
      <vt:lpstr>ff</vt:lpstr>
      <vt:lpstr>Overview</vt:lpstr>
      <vt:lpstr>Why a DVD </vt:lpstr>
      <vt:lpstr>Slide 5</vt:lpstr>
      <vt:lpstr>Process and outcome</vt:lpstr>
      <vt:lpstr>Advance Directives</vt:lpstr>
      <vt:lpstr> Your Choices</vt:lpstr>
      <vt:lpstr>Take control</vt:lpstr>
      <vt:lpstr>Slide 10</vt:lpstr>
      <vt:lpstr>What we learnt</vt:lpstr>
      <vt:lpstr>Slide 12</vt:lpstr>
      <vt:lpstr>Slide 13</vt:lpstr>
      <vt:lpstr>Thank you </vt:lpstr>
    </vt:vector>
  </TitlesOfParts>
  <Company>ACH Group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Fmusolino</dc:creator>
  <cp:lastModifiedBy>ldelaperrelle</cp:lastModifiedBy>
  <cp:revision>30</cp:revision>
  <dcterms:created xsi:type="dcterms:W3CDTF">2011-01-10T05:31:38Z</dcterms:created>
  <dcterms:modified xsi:type="dcterms:W3CDTF">2012-06-05T11:31:29Z</dcterms:modified>
</cp:coreProperties>
</file>