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60" r:id="rId1"/>
  </p:sldMasterIdLst>
  <p:notesMasterIdLst>
    <p:notesMasterId r:id="rId42"/>
  </p:notesMasterIdLst>
  <p:handoutMasterIdLst>
    <p:handoutMasterId r:id="rId43"/>
  </p:handoutMasterIdLst>
  <p:sldIdLst>
    <p:sldId id="443" r:id="rId2"/>
    <p:sldId id="1055" r:id="rId3"/>
    <p:sldId id="260" r:id="rId4"/>
    <p:sldId id="1052" r:id="rId5"/>
    <p:sldId id="541" r:id="rId6"/>
    <p:sldId id="966" r:id="rId7"/>
    <p:sldId id="967" r:id="rId8"/>
    <p:sldId id="968" r:id="rId9"/>
    <p:sldId id="1024" r:id="rId10"/>
    <p:sldId id="513" r:id="rId11"/>
    <p:sldId id="1000" r:id="rId12"/>
    <p:sldId id="568" r:id="rId13"/>
    <p:sldId id="570" r:id="rId14"/>
    <p:sldId id="959" r:id="rId15"/>
    <p:sldId id="960" r:id="rId16"/>
    <p:sldId id="508" r:id="rId17"/>
    <p:sldId id="525" r:id="rId18"/>
    <p:sldId id="692" r:id="rId19"/>
    <p:sldId id="419" r:id="rId20"/>
    <p:sldId id="601" r:id="rId21"/>
    <p:sldId id="602" r:id="rId22"/>
    <p:sldId id="993" r:id="rId23"/>
    <p:sldId id="603" r:id="rId24"/>
    <p:sldId id="604" r:id="rId25"/>
    <p:sldId id="605" r:id="rId26"/>
    <p:sldId id="973" r:id="rId27"/>
    <p:sldId id="1053" r:id="rId28"/>
    <p:sldId id="992" r:id="rId29"/>
    <p:sldId id="984" r:id="rId30"/>
    <p:sldId id="584" r:id="rId31"/>
    <p:sldId id="585" r:id="rId32"/>
    <p:sldId id="1026" r:id="rId33"/>
    <p:sldId id="619" r:id="rId34"/>
    <p:sldId id="620" r:id="rId35"/>
    <p:sldId id="484" r:id="rId36"/>
    <p:sldId id="621" r:id="rId37"/>
    <p:sldId id="623" r:id="rId38"/>
    <p:sldId id="480" r:id="rId39"/>
    <p:sldId id="624" r:id="rId40"/>
    <p:sldId id="630" r:id="rId4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44EB1"/>
    <a:srgbClr val="B2324B"/>
    <a:srgbClr val="40619D"/>
    <a:srgbClr val="66B1CE"/>
    <a:srgbClr val="969FA7"/>
    <a:srgbClr val="797979"/>
    <a:srgbClr val="000000"/>
    <a:srgbClr val="ABB2B8"/>
    <a:srgbClr val="A37BBA"/>
    <a:srgbClr val="C0C5D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6094"/>
    <p:restoredTop sz="94663"/>
  </p:normalViewPr>
  <p:slideViewPr>
    <p:cSldViewPr snapToGrid="0" snapToObjects="1">
      <p:cViewPr varScale="1">
        <p:scale>
          <a:sx n="92" d="100"/>
          <a:sy n="92" d="100"/>
        </p:scale>
        <p:origin x="776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notesMaster" Target="notesMasters/notesMaster1.xml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handoutMaster" Target="handoutMasters/handoutMaster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heme" Target="theme/theme1.xml"/><Relationship Id="rId20" Type="http://schemas.openxmlformats.org/officeDocument/2006/relationships/slide" Target="slides/slide19.xml"/><Relationship Id="rId41" Type="http://schemas.openxmlformats.org/officeDocument/2006/relationships/slide" Target="slides/slide40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4CBAEF8-9FEC-5D48-985B-097106783205}" type="doc">
      <dgm:prSet loTypeId="urn:microsoft.com/office/officeart/2005/8/layout/vList3" loCatId="list" qsTypeId="urn:microsoft.com/office/officeart/2005/8/quickstyle/simple4" qsCatId="simple" csTypeId="urn:microsoft.com/office/officeart/2005/8/colors/colorful3" csCatId="colorful" phldr="1"/>
      <dgm:spPr/>
      <dgm:t>
        <a:bodyPr/>
        <a:lstStyle/>
        <a:p>
          <a:endParaRPr lang="en-GB"/>
        </a:p>
      </dgm:t>
    </dgm:pt>
    <dgm:pt modelId="{312FCA84-FED3-3543-ADD2-B97ED3871AB5}">
      <dgm:prSet/>
      <dgm:spPr>
        <a:solidFill>
          <a:schemeClr val="accent3"/>
        </a:solidFill>
      </dgm:spPr>
      <dgm:t>
        <a:bodyPr/>
        <a:lstStyle/>
        <a:p>
          <a:r>
            <a:rPr lang="en-US" b="1" dirty="0">
              <a:latin typeface="+mj-lt"/>
            </a:rPr>
            <a:t>CONTEXT SETTING</a:t>
          </a:r>
          <a:endParaRPr lang="en-AU" dirty="0">
            <a:latin typeface="+mj-lt"/>
          </a:endParaRPr>
        </a:p>
      </dgm:t>
    </dgm:pt>
    <dgm:pt modelId="{CC854412-27CF-684A-ACAA-2EE97E386968}" type="parTrans" cxnId="{DC845A06-D73A-7E40-BB67-131B4B0DD061}">
      <dgm:prSet/>
      <dgm:spPr/>
      <dgm:t>
        <a:bodyPr/>
        <a:lstStyle/>
        <a:p>
          <a:endParaRPr lang="en-GB"/>
        </a:p>
      </dgm:t>
    </dgm:pt>
    <dgm:pt modelId="{ECFDD245-5AE0-D34C-B535-CD84297EF27F}" type="sibTrans" cxnId="{DC845A06-D73A-7E40-BB67-131B4B0DD061}">
      <dgm:prSet/>
      <dgm:spPr/>
      <dgm:t>
        <a:bodyPr/>
        <a:lstStyle/>
        <a:p>
          <a:endParaRPr lang="en-GB"/>
        </a:p>
      </dgm:t>
    </dgm:pt>
    <dgm:pt modelId="{F968CC6A-AFD5-D54F-95B3-122EF6B98A41}">
      <dgm:prSet/>
      <dgm:spPr>
        <a:solidFill>
          <a:srgbClr val="66B1CE"/>
        </a:solidFill>
      </dgm:spPr>
      <dgm:t>
        <a:bodyPr/>
        <a:lstStyle/>
        <a:p>
          <a:r>
            <a:rPr lang="en-AU" b="1" dirty="0">
              <a:latin typeface="+mj-lt"/>
            </a:rPr>
            <a:t>CULTURE</a:t>
          </a:r>
        </a:p>
      </dgm:t>
    </dgm:pt>
    <dgm:pt modelId="{EFFA821E-3A8E-9C42-8369-8E9C2200CE04}" type="parTrans" cxnId="{34208117-A421-5D4F-BC21-7F68DD5395E0}">
      <dgm:prSet/>
      <dgm:spPr/>
      <dgm:t>
        <a:bodyPr/>
        <a:lstStyle/>
        <a:p>
          <a:endParaRPr lang="en-GB"/>
        </a:p>
      </dgm:t>
    </dgm:pt>
    <dgm:pt modelId="{CD037593-FA41-824F-93F3-8108DB8FC75D}" type="sibTrans" cxnId="{34208117-A421-5D4F-BC21-7F68DD5395E0}">
      <dgm:prSet/>
      <dgm:spPr/>
      <dgm:t>
        <a:bodyPr/>
        <a:lstStyle/>
        <a:p>
          <a:endParaRPr lang="en-GB"/>
        </a:p>
      </dgm:t>
    </dgm:pt>
    <dgm:pt modelId="{629FF40E-9A07-8743-8300-810173FB2153}">
      <dgm:prSet/>
      <dgm:spPr>
        <a:gradFill rotWithShape="0">
          <a:gsLst>
            <a:gs pos="0">
              <a:srgbClr val="A37BBA"/>
            </a:gs>
            <a:gs pos="84000">
              <a:schemeClr val="accent3">
                <a:hueOff val="-4201291"/>
                <a:satOff val="-23665"/>
                <a:lumOff val="8726"/>
                <a:alphaOff val="0"/>
                <a:shade val="90000"/>
                <a:lumMod val="88000"/>
              </a:schemeClr>
            </a:gs>
          </a:gsLst>
        </a:gradFill>
      </dgm:spPr>
      <dgm:t>
        <a:bodyPr/>
        <a:lstStyle/>
        <a:p>
          <a:r>
            <a:rPr lang="en-AU" b="1" dirty="0">
              <a:latin typeface="+mj-lt"/>
            </a:rPr>
            <a:t>BIAS</a:t>
          </a:r>
        </a:p>
      </dgm:t>
    </dgm:pt>
    <dgm:pt modelId="{0739D9F0-6534-784C-BDA4-708367985ED9}" type="parTrans" cxnId="{85C34EFF-3CA2-0C44-AF33-35A6F9670CCD}">
      <dgm:prSet/>
      <dgm:spPr/>
      <dgm:t>
        <a:bodyPr/>
        <a:lstStyle/>
        <a:p>
          <a:endParaRPr lang="en-GB"/>
        </a:p>
      </dgm:t>
    </dgm:pt>
    <dgm:pt modelId="{6F2DF8BD-9E9A-8841-9C62-B10E59FA50BE}" type="sibTrans" cxnId="{85C34EFF-3CA2-0C44-AF33-35A6F9670CCD}">
      <dgm:prSet/>
      <dgm:spPr/>
      <dgm:t>
        <a:bodyPr/>
        <a:lstStyle/>
        <a:p>
          <a:endParaRPr lang="en-GB"/>
        </a:p>
      </dgm:t>
    </dgm:pt>
    <dgm:pt modelId="{1BB1B66C-33B0-F949-B585-E6ECDA92D62B}">
      <dgm:prSet/>
      <dgm:spPr>
        <a:solidFill>
          <a:schemeClr val="accent6">
            <a:lumMod val="75000"/>
          </a:schemeClr>
        </a:solidFill>
      </dgm:spPr>
      <dgm:t>
        <a:bodyPr/>
        <a:lstStyle/>
        <a:p>
          <a:r>
            <a:rPr lang="en-AU" b="1" dirty="0">
              <a:latin typeface="+mj-lt"/>
            </a:rPr>
            <a:t>CULTURAL INTELLIGENCE</a:t>
          </a:r>
        </a:p>
      </dgm:t>
    </dgm:pt>
    <dgm:pt modelId="{B3ECABB5-F155-434B-97CF-54636D0743E2}" type="parTrans" cxnId="{BCBB5BF9-C1B4-D745-95E5-FE958E8B3FDD}">
      <dgm:prSet/>
      <dgm:spPr/>
      <dgm:t>
        <a:bodyPr/>
        <a:lstStyle/>
        <a:p>
          <a:endParaRPr lang="en-GB"/>
        </a:p>
      </dgm:t>
    </dgm:pt>
    <dgm:pt modelId="{49CE9FEE-CE65-4944-8A05-602355B4C396}" type="sibTrans" cxnId="{BCBB5BF9-C1B4-D745-95E5-FE958E8B3FDD}">
      <dgm:prSet/>
      <dgm:spPr/>
      <dgm:t>
        <a:bodyPr/>
        <a:lstStyle/>
        <a:p>
          <a:endParaRPr lang="en-GB"/>
        </a:p>
      </dgm:t>
    </dgm:pt>
    <dgm:pt modelId="{1C9F7DD3-28B9-BE46-8E42-C65081A5F851}" type="pres">
      <dgm:prSet presAssocID="{E4CBAEF8-9FEC-5D48-985B-097106783205}" presName="linearFlow" presStyleCnt="0">
        <dgm:presLayoutVars>
          <dgm:dir/>
          <dgm:resizeHandles val="exact"/>
        </dgm:presLayoutVars>
      </dgm:prSet>
      <dgm:spPr/>
    </dgm:pt>
    <dgm:pt modelId="{E8B9C225-C186-9F4B-9966-4AD2B0B93E37}" type="pres">
      <dgm:prSet presAssocID="{312FCA84-FED3-3543-ADD2-B97ED3871AB5}" presName="composite" presStyleCnt="0"/>
      <dgm:spPr/>
    </dgm:pt>
    <dgm:pt modelId="{AB84AF89-EBF9-C946-97D1-21387D72F9CE}" type="pres">
      <dgm:prSet presAssocID="{312FCA84-FED3-3543-ADD2-B97ED3871AB5}" presName="imgShp" presStyleLbl="fgImgPlace1" presStyleIdx="0" presStyleCnt="4"/>
      <dgm:spPr>
        <a:solidFill>
          <a:schemeClr val="accent3"/>
        </a:solidFill>
      </dgm:spPr>
    </dgm:pt>
    <dgm:pt modelId="{B876B072-B89B-2C47-9002-AB57B76CB21A}" type="pres">
      <dgm:prSet presAssocID="{312FCA84-FED3-3543-ADD2-B97ED3871AB5}" presName="txShp" presStyleLbl="node1" presStyleIdx="0" presStyleCnt="4">
        <dgm:presLayoutVars>
          <dgm:bulletEnabled val="1"/>
        </dgm:presLayoutVars>
      </dgm:prSet>
      <dgm:spPr/>
    </dgm:pt>
    <dgm:pt modelId="{907C6E24-CC5C-F043-9CDF-0F270F9BB505}" type="pres">
      <dgm:prSet presAssocID="{ECFDD245-5AE0-D34C-B535-CD84297EF27F}" presName="spacing" presStyleCnt="0"/>
      <dgm:spPr/>
    </dgm:pt>
    <dgm:pt modelId="{524AE594-C5C8-CB49-B784-6EF9B60CB998}" type="pres">
      <dgm:prSet presAssocID="{F968CC6A-AFD5-D54F-95B3-122EF6B98A41}" presName="composite" presStyleCnt="0"/>
      <dgm:spPr/>
    </dgm:pt>
    <dgm:pt modelId="{D85DB4DD-7453-0046-BA2A-11A8CB91DA70}" type="pres">
      <dgm:prSet presAssocID="{F968CC6A-AFD5-D54F-95B3-122EF6B98A41}" presName="imgShp" presStyleLbl="fgImgPlace1" presStyleIdx="1" presStyleCnt="4"/>
      <dgm:spPr>
        <a:solidFill>
          <a:srgbClr val="66B1CE"/>
        </a:solidFill>
      </dgm:spPr>
    </dgm:pt>
    <dgm:pt modelId="{CF091357-A5D4-FA46-BF6A-9C6B7E69D77A}" type="pres">
      <dgm:prSet presAssocID="{F968CC6A-AFD5-D54F-95B3-122EF6B98A41}" presName="txShp" presStyleLbl="node1" presStyleIdx="1" presStyleCnt="4" custLinFactNeighborX="-799">
        <dgm:presLayoutVars>
          <dgm:bulletEnabled val="1"/>
        </dgm:presLayoutVars>
      </dgm:prSet>
      <dgm:spPr/>
    </dgm:pt>
    <dgm:pt modelId="{5230C792-9237-5146-AFC5-E1C0D22F4599}" type="pres">
      <dgm:prSet presAssocID="{CD037593-FA41-824F-93F3-8108DB8FC75D}" presName="spacing" presStyleCnt="0"/>
      <dgm:spPr/>
    </dgm:pt>
    <dgm:pt modelId="{0764B36A-1975-1B4F-AFC6-2AD3F9967C8D}" type="pres">
      <dgm:prSet presAssocID="{629FF40E-9A07-8743-8300-810173FB2153}" presName="composite" presStyleCnt="0"/>
      <dgm:spPr/>
    </dgm:pt>
    <dgm:pt modelId="{948C0BE5-8532-C44E-8D42-0E1E058FDA44}" type="pres">
      <dgm:prSet presAssocID="{629FF40E-9A07-8743-8300-810173FB2153}" presName="imgShp" presStyleLbl="fgImgPlace1" presStyleIdx="2" presStyleCnt="4"/>
      <dgm:spPr>
        <a:solidFill>
          <a:srgbClr val="A37BBA"/>
        </a:solidFill>
      </dgm:spPr>
    </dgm:pt>
    <dgm:pt modelId="{AB4AEB0C-EBD0-2A48-9059-467A186C1F9C}" type="pres">
      <dgm:prSet presAssocID="{629FF40E-9A07-8743-8300-810173FB2153}" presName="txShp" presStyleLbl="node1" presStyleIdx="2" presStyleCnt="4">
        <dgm:presLayoutVars>
          <dgm:bulletEnabled val="1"/>
        </dgm:presLayoutVars>
      </dgm:prSet>
      <dgm:spPr/>
    </dgm:pt>
    <dgm:pt modelId="{213BA897-C4AB-2344-AB76-BD0533BC4B41}" type="pres">
      <dgm:prSet presAssocID="{6F2DF8BD-9E9A-8841-9C62-B10E59FA50BE}" presName="spacing" presStyleCnt="0"/>
      <dgm:spPr/>
    </dgm:pt>
    <dgm:pt modelId="{188567EB-BEC5-AA48-A215-754905570237}" type="pres">
      <dgm:prSet presAssocID="{1BB1B66C-33B0-F949-B585-E6ECDA92D62B}" presName="composite" presStyleCnt="0"/>
      <dgm:spPr/>
    </dgm:pt>
    <dgm:pt modelId="{30EF4F25-0DB2-0142-8E51-E3EDAEEB77C6}" type="pres">
      <dgm:prSet presAssocID="{1BB1B66C-33B0-F949-B585-E6ECDA92D62B}" presName="imgShp" presStyleLbl="fgImgPlace1" presStyleIdx="3" presStyleCnt="4"/>
      <dgm:spPr>
        <a:solidFill>
          <a:schemeClr val="accent6">
            <a:lumMod val="75000"/>
          </a:schemeClr>
        </a:solidFill>
      </dgm:spPr>
    </dgm:pt>
    <dgm:pt modelId="{61C3746D-CFB1-9448-821A-28E7D294BB8A}" type="pres">
      <dgm:prSet presAssocID="{1BB1B66C-33B0-F949-B585-E6ECDA92D62B}" presName="txShp" presStyleLbl="node1" presStyleIdx="3" presStyleCnt="4">
        <dgm:presLayoutVars>
          <dgm:bulletEnabled val="1"/>
        </dgm:presLayoutVars>
      </dgm:prSet>
      <dgm:spPr/>
    </dgm:pt>
  </dgm:ptLst>
  <dgm:cxnLst>
    <dgm:cxn modelId="{DC845A06-D73A-7E40-BB67-131B4B0DD061}" srcId="{E4CBAEF8-9FEC-5D48-985B-097106783205}" destId="{312FCA84-FED3-3543-ADD2-B97ED3871AB5}" srcOrd="0" destOrd="0" parTransId="{CC854412-27CF-684A-ACAA-2EE97E386968}" sibTransId="{ECFDD245-5AE0-D34C-B535-CD84297EF27F}"/>
    <dgm:cxn modelId="{34208117-A421-5D4F-BC21-7F68DD5395E0}" srcId="{E4CBAEF8-9FEC-5D48-985B-097106783205}" destId="{F968CC6A-AFD5-D54F-95B3-122EF6B98A41}" srcOrd="1" destOrd="0" parTransId="{EFFA821E-3A8E-9C42-8369-8E9C2200CE04}" sibTransId="{CD037593-FA41-824F-93F3-8108DB8FC75D}"/>
    <dgm:cxn modelId="{9E90BB46-A563-304B-8579-D463E6B9A261}" type="presOf" srcId="{E4CBAEF8-9FEC-5D48-985B-097106783205}" destId="{1C9F7DD3-28B9-BE46-8E42-C65081A5F851}" srcOrd="0" destOrd="0" presId="urn:microsoft.com/office/officeart/2005/8/layout/vList3"/>
    <dgm:cxn modelId="{0BD6D563-A35A-1F49-839E-5F7AEF529713}" type="presOf" srcId="{629FF40E-9A07-8743-8300-810173FB2153}" destId="{AB4AEB0C-EBD0-2A48-9059-467A186C1F9C}" srcOrd="0" destOrd="0" presId="urn:microsoft.com/office/officeart/2005/8/layout/vList3"/>
    <dgm:cxn modelId="{1151C36C-20BF-3540-B033-3EE66F899EC1}" type="presOf" srcId="{312FCA84-FED3-3543-ADD2-B97ED3871AB5}" destId="{B876B072-B89B-2C47-9002-AB57B76CB21A}" srcOrd="0" destOrd="0" presId="urn:microsoft.com/office/officeart/2005/8/layout/vList3"/>
    <dgm:cxn modelId="{97C1196E-34AD-4547-AA1F-B2D9C48AA85B}" type="presOf" srcId="{F968CC6A-AFD5-D54F-95B3-122EF6B98A41}" destId="{CF091357-A5D4-FA46-BF6A-9C6B7E69D77A}" srcOrd="0" destOrd="0" presId="urn:microsoft.com/office/officeart/2005/8/layout/vList3"/>
    <dgm:cxn modelId="{B9E420CA-5B32-234D-8535-0139E4091658}" type="presOf" srcId="{1BB1B66C-33B0-F949-B585-E6ECDA92D62B}" destId="{61C3746D-CFB1-9448-821A-28E7D294BB8A}" srcOrd="0" destOrd="0" presId="urn:microsoft.com/office/officeart/2005/8/layout/vList3"/>
    <dgm:cxn modelId="{BCBB5BF9-C1B4-D745-95E5-FE958E8B3FDD}" srcId="{E4CBAEF8-9FEC-5D48-985B-097106783205}" destId="{1BB1B66C-33B0-F949-B585-E6ECDA92D62B}" srcOrd="3" destOrd="0" parTransId="{B3ECABB5-F155-434B-97CF-54636D0743E2}" sibTransId="{49CE9FEE-CE65-4944-8A05-602355B4C396}"/>
    <dgm:cxn modelId="{85C34EFF-3CA2-0C44-AF33-35A6F9670CCD}" srcId="{E4CBAEF8-9FEC-5D48-985B-097106783205}" destId="{629FF40E-9A07-8743-8300-810173FB2153}" srcOrd="2" destOrd="0" parTransId="{0739D9F0-6534-784C-BDA4-708367985ED9}" sibTransId="{6F2DF8BD-9E9A-8841-9C62-B10E59FA50BE}"/>
    <dgm:cxn modelId="{AF1B0127-F365-1340-99BD-C8179F1F9C61}" type="presParOf" srcId="{1C9F7DD3-28B9-BE46-8E42-C65081A5F851}" destId="{E8B9C225-C186-9F4B-9966-4AD2B0B93E37}" srcOrd="0" destOrd="0" presId="urn:microsoft.com/office/officeart/2005/8/layout/vList3"/>
    <dgm:cxn modelId="{2B1DDAF3-3D74-DC4F-A7AE-B7E2B9A41DE4}" type="presParOf" srcId="{E8B9C225-C186-9F4B-9966-4AD2B0B93E37}" destId="{AB84AF89-EBF9-C946-97D1-21387D72F9CE}" srcOrd="0" destOrd="0" presId="urn:microsoft.com/office/officeart/2005/8/layout/vList3"/>
    <dgm:cxn modelId="{B6D613AA-B699-9845-B4DE-BFDE3F1BE38B}" type="presParOf" srcId="{E8B9C225-C186-9F4B-9966-4AD2B0B93E37}" destId="{B876B072-B89B-2C47-9002-AB57B76CB21A}" srcOrd="1" destOrd="0" presId="urn:microsoft.com/office/officeart/2005/8/layout/vList3"/>
    <dgm:cxn modelId="{23899691-9C08-F542-AA7A-9A8AC48668C2}" type="presParOf" srcId="{1C9F7DD3-28B9-BE46-8E42-C65081A5F851}" destId="{907C6E24-CC5C-F043-9CDF-0F270F9BB505}" srcOrd="1" destOrd="0" presId="urn:microsoft.com/office/officeart/2005/8/layout/vList3"/>
    <dgm:cxn modelId="{BA41BA1B-0611-5D4A-94AB-69A7C85E6F93}" type="presParOf" srcId="{1C9F7DD3-28B9-BE46-8E42-C65081A5F851}" destId="{524AE594-C5C8-CB49-B784-6EF9B60CB998}" srcOrd="2" destOrd="0" presId="urn:microsoft.com/office/officeart/2005/8/layout/vList3"/>
    <dgm:cxn modelId="{30007495-8C2C-B04F-8DC3-5B23A4FA0591}" type="presParOf" srcId="{524AE594-C5C8-CB49-B784-6EF9B60CB998}" destId="{D85DB4DD-7453-0046-BA2A-11A8CB91DA70}" srcOrd="0" destOrd="0" presId="urn:microsoft.com/office/officeart/2005/8/layout/vList3"/>
    <dgm:cxn modelId="{80DCA155-9127-3A47-B38C-A03EFE48071B}" type="presParOf" srcId="{524AE594-C5C8-CB49-B784-6EF9B60CB998}" destId="{CF091357-A5D4-FA46-BF6A-9C6B7E69D77A}" srcOrd="1" destOrd="0" presId="urn:microsoft.com/office/officeart/2005/8/layout/vList3"/>
    <dgm:cxn modelId="{106F6DAC-7AE7-CC44-89C4-1F9FA735B541}" type="presParOf" srcId="{1C9F7DD3-28B9-BE46-8E42-C65081A5F851}" destId="{5230C792-9237-5146-AFC5-E1C0D22F4599}" srcOrd="3" destOrd="0" presId="urn:microsoft.com/office/officeart/2005/8/layout/vList3"/>
    <dgm:cxn modelId="{5A62B84D-662F-CA4C-B5FE-4E937D79558B}" type="presParOf" srcId="{1C9F7DD3-28B9-BE46-8E42-C65081A5F851}" destId="{0764B36A-1975-1B4F-AFC6-2AD3F9967C8D}" srcOrd="4" destOrd="0" presId="urn:microsoft.com/office/officeart/2005/8/layout/vList3"/>
    <dgm:cxn modelId="{B10877E5-5C3F-6449-BD19-C8166B2D5CB2}" type="presParOf" srcId="{0764B36A-1975-1B4F-AFC6-2AD3F9967C8D}" destId="{948C0BE5-8532-C44E-8D42-0E1E058FDA44}" srcOrd="0" destOrd="0" presId="urn:microsoft.com/office/officeart/2005/8/layout/vList3"/>
    <dgm:cxn modelId="{04D81851-B9C4-B245-9678-298CADB03104}" type="presParOf" srcId="{0764B36A-1975-1B4F-AFC6-2AD3F9967C8D}" destId="{AB4AEB0C-EBD0-2A48-9059-467A186C1F9C}" srcOrd="1" destOrd="0" presId="urn:microsoft.com/office/officeart/2005/8/layout/vList3"/>
    <dgm:cxn modelId="{D17D9CB0-7915-5B49-BCDB-769D2F0AE3EE}" type="presParOf" srcId="{1C9F7DD3-28B9-BE46-8E42-C65081A5F851}" destId="{213BA897-C4AB-2344-AB76-BD0533BC4B41}" srcOrd="5" destOrd="0" presId="urn:microsoft.com/office/officeart/2005/8/layout/vList3"/>
    <dgm:cxn modelId="{F5E44A9D-0C44-5544-B71C-DCAD3C02474B}" type="presParOf" srcId="{1C9F7DD3-28B9-BE46-8E42-C65081A5F851}" destId="{188567EB-BEC5-AA48-A215-754905570237}" srcOrd="6" destOrd="0" presId="urn:microsoft.com/office/officeart/2005/8/layout/vList3"/>
    <dgm:cxn modelId="{AA9CF93F-DF1D-9840-818F-A0C965F50E09}" type="presParOf" srcId="{188567EB-BEC5-AA48-A215-754905570237}" destId="{30EF4F25-0DB2-0142-8E51-E3EDAEEB77C6}" srcOrd="0" destOrd="0" presId="urn:microsoft.com/office/officeart/2005/8/layout/vList3"/>
    <dgm:cxn modelId="{0CC44901-4C3A-F24B-AD73-F01AAC23A87C}" type="presParOf" srcId="{188567EB-BEC5-AA48-A215-754905570237}" destId="{61C3746D-CFB1-9448-821A-28E7D294BB8A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448044F-CF94-1342-83E6-A9A1B11A5711}" type="doc">
      <dgm:prSet loTypeId="urn:microsoft.com/office/officeart/2005/8/layout/cycle2" loCatId="list" qsTypeId="urn:microsoft.com/office/officeart/2005/8/quickstyle/simple5" qsCatId="simple" csTypeId="urn:microsoft.com/office/officeart/2005/8/colors/colorful1" csCatId="colorful"/>
      <dgm:spPr/>
      <dgm:t>
        <a:bodyPr/>
        <a:lstStyle/>
        <a:p>
          <a:endParaRPr lang="en-GB"/>
        </a:p>
      </dgm:t>
    </dgm:pt>
    <dgm:pt modelId="{6DBD943B-EFC5-9543-A090-AF79D564765B}">
      <dgm:prSet/>
      <dgm:spPr/>
      <dgm:t>
        <a:bodyPr/>
        <a:lstStyle/>
        <a:p>
          <a:r>
            <a:rPr lang="en-US" dirty="0"/>
            <a:t>Relationship Management</a:t>
          </a:r>
          <a:endParaRPr lang="en-AU" dirty="0"/>
        </a:p>
      </dgm:t>
    </dgm:pt>
    <dgm:pt modelId="{11C23C5D-312F-3643-ADD4-E1E7EB0FAFAB}" type="parTrans" cxnId="{7E49FAE7-6447-FF40-BFC7-FB6013118110}">
      <dgm:prSet/>
      <dgm:spPr/>
      <dgm:t>
        <a:bodyPr/>
        <a:lstStyle/>
        <a:p>
          <a:endParaRPr lang="en-GB"/>
        </a:p>
      </dgm:t>
    </dgm:pt>
    <dgm:pt modelId="{D6C9E18D-0479-2141-B914-6762BD7A536C}" type="sibTrans" cxnId="{7E49FAE7-6447-FF40-BFC7-FB6013118110}">
      <dgm:prSet/>
      <dgm:spPr/>
      <dgm:t>
        <a:bodyPr/>
        <a:lstStyle/>
        <a:p>
          <a:endParaRPr lang="en-GB"/>
        </a:p>
      </dgm:t>
    </dgm:pt>
    <dgm:pt modelId="{9B00B1FB-378E-7C42-A16B-490D22FBA307}">
      <dgm:prSet/>
      <dgm:spPr/>
      <dgm:t>
        <a:bodyPr/>
        <a:lstStyle/>
        <a:p>
          <a:r>
            <a:rPr lang="en-US" dirty="0"/>
            <a:t>Task Management</a:t>
          </a:r>
          <a:endParaRPr lang="en-AU" dirty="0"/>
        </a:p>
      </dgm:t>
    </dgm:pt>
    <dgm:pt modelId="{ECFD187A-42C9-E741-BCEF-5D09B5B75E76}" type="parTrans" cxnId="{362DD0F7-7D27-B94F-8C37-6BDF0EC2C5FC}">
      <dgm:prSet/>
      <dgm:spPr/>
      <dgm:t>
        <a:bodyPr/>
        <a:lstStyle/>
        <a:p>
          <a:endParaRPr lang="en-GB"/>
        </a:p>
      </dgm:t>
    </dgm:pt>
    <dgm:pt modelId="{D13AE3AB-D7C2-6649-8F00-81F3535130B4}" type="sibTrans" cxnId="{362DD0F7-7D27-B94F-8C37-6BDF0EC2C5FC}">
      <dgm:prSet/>
      <dgm:spPr/>
      <dgm:t>
        <a:bodyPr/>
        <a:lstStyle/>
        <a:p>
          <a:endParaRPr lang="en-GB"/>
        </a:p>
      </dgm:t>
    </dgm:pt>
    <dgm:pt modelId="{0706DB27-AEE8-0542-8511-6F39E66C4241}">
      <dgm:prSet/>
      <dgm:spPr/>
      <dgm:t>
        <a:bodyPr/>
        <a:lstStyle/>
        <a:p>
          <a:r>
            <a:rPr lang="en-US" dirty="0"/>
            <a:t>Self Management</a:t>
          </a:r>
          <a:endParaRPr lang="en-AU" dirty="0"/>
        </a:p>
      </dgm:t>
    </dgm:pt>
    <dgm:pt modelId="{52150121-3F49-8547-9324-F60E82BCE654}" type="parTrans" cxnId="{6975DE6A-219A-AE4A-A7A9-AA5FF052F318}">
      <dgm:prSet/>
      <dgm:spPr/>
      <dgm:t>
        <a:bodyPr/>
        <a:lstStyle/>
        <a:p>
          <a:endParaRPr lang="en-GB"/>
        </a:p>
      </dgm:t>
    </dgm:pt>
    <dgm:pt modelId="{8D5DD644-C94E-DE46-9375-D55D3780DAFC}" type="sibTrans" cxnId="{6975DE6A-219A-AE4A-A7A9-AA5FF052F318}">
      <dgm:prSet/>
      <dgm:spPr/>
      <dgm:t>
        <a:bodyPr/>
        <a:lstStyle/>
        <a:p>
          <a:endParaRPr lang="en-GB"/>
        </a:p>
      </dgm:t>
    </dgm:pt>
    <dgm:pt modelId="{75865F43-F879-8C43-B8F0-9FBC1EE399B6}" type="pres">
      <dgm:prSet presAssocID="{8448044F-CF94-1342-83E6-A9A1B11A5711}" presName="cycle" presStyleCnt="0">
        <dgm:presLayoutVars>
          <dgm:dir/>
          <dgm:resizeHandles val="exact"/>
        </dgm:presLayoutVars>
      </dgm:prSet>
      <dgm:spPr/>
    </dgm:pt>
    <dgm:pt modelId="{AFB4B21F-78A9-0C41-9C48-B8778A334E47}" type="pres">
      <dgm:prSet presAssocID="{6DBD943B-EFC5-9543-A090-AF79D564765B}" presName="node" presStyleLbl="node1" presStyleIdx="0" presStyleCnt="3">
        <dgm:presLayoutVars>
          <dgm:bulletEnabled val="1"/>
        </dgm:presLayoutVars>
      </dgm:prSet>
      <dgm:spPr/>
    </dgm:pt>
    <dgm:pt modelId="{1454FDE8-B154-BB47-8234-54CD40D2EA2D}" type="pres">
      <dgm:prSet presAssocID="{D6C9E18D-0479-2141-B914-6762BD7A536C}" presName="sibTrans" presStyleLbl="sibTrans2D1" presStyleIdx="0" presStyleCnt="3"/>
      <dgm:spPr/>
    </dgm:pt>
    <dgm:pt modelId="{0DEF9F81-86AA-D04F-B8AB-A35279A69622}" type="pres">
      <dgm:prSet presAssocID="{D6C9E18D-0479-2141-B914-6762BD7A536C}" presName="connectorText" presStyleLbl="sibTrans2D1" presStyleIdx="0" presStyleCnt="3"/>
      <dgm:spPr/>
    </dgm:pt>
    <dgm:pt modelId="{D730AC51-1640-1D4A-BF13-B33777FC3300}" type="pres">
      <dgm:prSet presAssocID="{9B00B1FB-378E-7C42-A16B-490D22FBA307}" presName="node" presStyleLbl="node1" presStyleIdx="1" presStyleCnt="3">
        <dgm:presLayoutVars>
          <dgm:bulletEnabled val="1"/>
        </dgm:presLayoutVars>
      </dgm:prSet>
      <dgm:spPr/>
    </dgm:pt>
    <dgm:pt modelId="{0567A36E-B98B-C549-A027-F17779104E77}" type="pres">
      <dgm:prSet presAssocID="{D13AE3AB-D7C2-6649-8F00-81F3535130B4}" presName="sibTrans" presStyleLbl="sibTrans2D1" presStyleIdx="1" presStyleCnt="3"/>
      <dgm:spPr/>
    </dgm:pt>
    <dgm:pt modelId="{E12D351E-E84A-1743-BBA3-C92834B80B1F}" type="pres">
      <dgm:prSet presAssocID="{D13AE3AB-D7C2-6649-8F00-81F3535130B4}" presName="connectorText" presStyleLbl="sibTrans2D1" presStyleIdx="1" presStyleCnt="3"/>
      <dgm:spPr/>
    </dgm:pt>
    <dgm:pt modelId="{81A8B6CF-BBCB-5D41-9CBA-6D0099CC6E1F}" type="pres">
      <dgm:prSet presAssocID="{0706DB27-AEE8-0542-8511-6F39E66C4241}" presName="node" presStyleLbl="node1" presStyleIdx="2" presStyleCnt="3">
        <dgm:presLayoutVars>
          <dgm:bulletEnabled val="1"/>
        </dgm:presLayoutVars>
      </dgm:prSet>
      <dgm:spPr/>
    </dgm:pt>
    <dgm:pt modelId="{AC8CBF38-E402-FE4D-BBFA-A873FB825E4A}" type="pres">
      <dgm:prSet presAssocID="{8D5DD644-C94E-DE46-9375-D55D3780DAFC}" presName="sibTrans" presStyleLbl="sibTrans2D1" presStyleIdx="2" presStyleCnt="3"/>
      <dgm:spPr/>
    </dgm:pt>
    <dgm:pt modelId="{739B5926-3145-9D4E-AE2C-15446ED8D839}" type="pres">
      <dgm:prSet presAssocID="{8D5DD644-C94E-DE46-9375-D55D3780DAFC}" presName="connectorText" presStyleLbl="sibTrans2D1" presStyleIdx="2" presStyleCnt="3"/>
      <dgm:spPr/>
    </dgm:pt>
  </dgm:ptLst>
  <dgm:cxnLst>
    <dgm:cxn modelId="{BBEF1D01-DC11-1847-898B-8B9C8014DE6F}" type="presOf" srcId="{0706DB27-AEE8-0542-8511-6F39E66C4241}" destId="{81A8B6CF-BBCB-5D41-9CBA-6D0099CC6E1F}" srcOrd="0" destOrd="0" presId="urn:microsoft.com/office/officeart/2005/8/layout/cycle2"/>
    <dgm:cxn modelId="{EE373803-33D1-3E4A-AD2F-35ACECDC855D}" type="presOf" srcId="{D13AE3AB-D7C2-6649-8F00-81F3535130B4}" destId="{E12D351E-E84A-1743-BBA3-C92834B80B1F}" srcOrd="1" destOrd="0" presId="urn:microsoft.com/office/officeart/2005/8/layout/cycle2"/>
    <dgm:cxn modelId="{230DAB04-20F3-BE4F-BBCE-983CDCCC3BCC}" type="presOf" srcId="{6DBD943B-EFC5-9543-A090-AF79D564765B}" destId="{AFB4B21F-78A9-0C41-9C48-B8778A334E47}" srcOrd="0" destOrd="0" presId="urn:microsoft.com/office/officeart/2005/8/layout/cycle2"/>
    <dgm:cxn modelId="{E622CA31-CFE7-9C44-8D2B-EF494CC2C7E1}" type="presOf" srcId="{D6C9E18D-0479-2141-B914-6762BD7A536C}" destId="{0DEF9F81-86AA-D04F-B8AB-A35279A69622}" srcOrd="1" destOrd="0" presId="urn:microsoft.com/office/officeart/2005/8/layout/cycle2"/>
    <dgm:cxn modelId="{39B3083E-0E0C-6745-A280-9AC53151EF9D}" type="presOf" srcId="{D6C9E18D-0479-2141-B914-6762BD7A536C}" destId="{1454FDE8-B154-BB47-8234-54CD40D2EA2D}" srcOrd="0" destOrd="0" presId="urn:microsoft.com/office/officeart/2005/8/layout/cycle2"/>
    <dgm:cxn modelId="{6975DE6A-219A-AE4A-A7A9-AA5FF052F318}" srcId="{8448044F-CF94-1342-83E6-A9A1B11A5711}" destId="{0706DB27-AEE8-0542-8511-6F39E66C4241}" srcOrd="2" destOrd="0" parTransId="{52150121-3F49-8547-9324-F60E82BCE654}" sibTransId="{8D5DD644-C94E-DE46-9375-D55D3780DAFC}"/>
    <dgm:cxn modelId="{016C5978-597C-DA4D-8140-391932ED37FB}" type="presOf" srcId="{D13AE3AB-D7C2-6649-8F00-81F3535130B4}" destId="{0567A36E-B98B-C549-A027-F17779104E77}" srcOrd="0" destOrd="0" presId="urn:microsoft.com/office/officeart/2005/8/layout/cycle2"/>
    <dgm:cxn modelId="{0841368D-3F13-C245-B77D-CF9A139D639E}" type="presOf" srcId="{8D5DD644-C94E-DE46-9375-D55D3780DAFC}" destId="{AC8CBF38-E402-FE4D-BBFA-A873FB825E4A}" srcOrd="0" destOrd="0" presId="urn:microsoft.com/office/officeart/2005/8/layout/cycle2"/>
    <dgm:cxn modelId="{84D23DB8-5B58-C146-BD4A-E5C70F4CE6A5}" type="presOf" srcId="{9B00B1FB-378E-7C42-A16B-490D22FBA307}" destId="{D730AC51-1640-1D4A-BF13-B33777FC3300}" srcOrd="0" destOrd="0" presId="urn:microsoft.com/office/officeart/2005/8/layout/cycle2"/>
    <dgm:cxn modelId="{B7BFF6D7-48CF-6446-9E4C-765D334D9E6C}" type="presOf" srcId="{8D5DD644-C94E-DE46-9375-D55D3780DAFC}" destId="{739B5926-3145-9D4E-AE2C-15446ED8D839}" srcOrd="1" destOrd="0" presId="urn:microsoft.com/office/officeart/2005/8/layout/cycle2"/>
    <dgm:cxn modelId="{7315DBDF-A6EA-2244-9A6E-6F689C21D484}" type="presOf" srcId="{8448044F-CF94-1342-83E6-A9A1B11A5711}" destId="{75865F43-F879-8C43-B8F0-9FBC1EE399B6}" srcOrd="0" destOrd="0" presId="urn:microsoft.com/office/officeart/2005/8/layout/cycle2"/>
    <dgm:cxn modelId="{7E49FAE7-6447-FF40-BFC7-FB6013118110}" srcId="{8448044F-CF94-1342-83E6-A9A1B11A5711}" destId="{6DBD943B-EFC5-9543-A090-AF79D564765B}" srcOrd="0" destOrd="0" parTransId="{11C23C5D-312F-3643-ADD4-E1E7EB0FAFAB}" sibTransId="{D6C9E18D-0479-2141-B914-6762BD7A536C}"/>
    <dgm:cxn modelId="{362DD0F7-7D27-B94F-8C37-6BDF0EC2C5FC}" srcId="{8448044F-CF94-1342-83E6-A9A1B11A5711}" destId="{9B00B1FB-378E-7C42-A16B-490D22FBA307}" srcOrd="1" destOrd="0" parTransId="{ECFD187A-42C9-E741-BCEF-5D09B5B75E76}" sibTransId="{D13AE3AB-D7C2-6649-8F00-81F3535130B4}"/>
    <dgm:cxn modelId="{CA96891D-65D1-6A4B-BE48-7CEEEC0D28CE}" type="presParOf" srcId="{75865F43-F879-8C43-B8F0-9FBC1EE399B6}" destId="{AFB4B21F-78A9-0C41-9C48-B8778A334E47}" srcOrd="0" destOrd="0" presId="urn:microsoft.com/office/officeart/2005/8/layout/cycle2"/>
    <dgm:cxn modelId="{06E410C4-1E8F-6C4E-BB54-344C06F76127}" type="presParOf" srcId="{75865F43-F879-8C43-B8F0-9FBC1EE399B6}" destId="{1454FDE8-B154-BB47-8234-54CD40D2EA2D}" srcOrd="1" destOrd="0" presId="urn:microsoft.com/office/officeart/2005/8/layout/cycle2"/>
    <dgm:cxn modelId="{84D830C4-4D48-9249-93F3-3F321B2194A4}" type="presParOf" srcId="{1454FDE8-B154-BB47-8234-54CD40D2EA2D}" destId="{0DEF9F81-86AA-D04F-B8AB-A35279A69622}" srcOrd="0" destOrd="0" presId="urn:microsoft.com/office/officeart/2005/8/layout/cycle2"/>
    <dgm:cxn modelId="{1F28C443-4E91-594D-9916-EB4D50749D93}" type="presParOf" srcId="{75865F43-F879-8C43-B8F0-9FBC1EE399B6}" destId="{D730AC51-1640-1D4A-BF13-B33777FC3300}" srcOrd="2" destOrd="0" presId="urn:microsoft.com/office/officeart/2005/8/layout/cycle2"/>
    <dgm:cxn modelId="{BA15EBD9-2526-E147-B7FD-2D8812193965}" type="presParOf" srcId="{75865F43-F879-8C43-B8F0-9FBC1EE399B6}" destId="{0567A36E-B98B-C549-A027-F17779104E77}" srcOrd="3" destOrd="0" presId="urn:microsoft.com/office/officeart/2005/8/layout/cycle2"/>
    <dgm:cxn modelId="{6BDF9D32-CA18-9248-A897-148962BE7A0B}" type="presParOf" srcId="{0567A36E-B98B-C549-A027-F17779104E77}" destId="{E12D351E-E84A-1743-BBA3-C92834B80B1F}" srcOrd="0" destOrd="0" presId="urn:microsoft.com/office/officeart/2005/8/layout/cycle2"/>
    <dgm:cxn modelId="{531D1980-2D2D-7D48-9F0F-F2F5C5EBAF26}" type="presParOf" srcId="{75865F43-F879-8C43-B8F0-9FBC1EE399B6}" destId="{81A8B6CF-BBCB-5D41-9CBA-6D0099CC6E1F}" srcOrd="4" destOrd="0" presId="urn:microsoft.com/office/officeart/2005/8/layout/cycle2"/>
    <dgm:cxn modelId="{542D7B4A-220E-4644-8D4F-BA460F584C03}" type="presParOf" srcId="{75865F43-F879-8C43-B8F0-9FBC1EE399B6}" destId="{AC8CBF38-E402-FE4D-BBFA-A873FB825E4A}" srcOrd="5" destOrd="0" presId="urn:microsoft.com/office/officeart/2005/8/layout/cycle2"/>
    <dgm:cxn modelId="{97A74132-C0F3-2C4C-AC36-26624CD3650A}" type="presParOf" srcId="{AC8CBF38-E402-FE4D-BBFA-A873FB825E4A}" destId="{739B5926-3145-9D4E-AE2C-15446ED8D839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E75B2685-E983-874D-953B-F1938E69E881}" type="doc">
      <dgm:prSet loTypeId="urn:microsoft.com/office/officeart/2005/8/layout/vList2" loCatId="list" qsTypeId="urn:microsoft.com/office/officeart/2005/8/quickstyle/simple4" qsCatId="simple" csTypeId="urn:microsoft.com/office/officeart/2005/8/colors/colorful1" csCatId="colorful" phldr="1"/>
      <dgm:spPr/>
      <dgm:t>
        <a:bodyPr/>
        <a:lstStyle/>
        <a:p>
          <a:endParaRPr lang="en-GB"/>
        </a:p>
      </dgm:t>
    </dgm:pt>
    <dgm:pt modelId="{6E0AEB79-4C08-8F4A-AD16-2223FF8B6F97}">
      <dgm:prSet/>
      <dgm:spPr/>
      <dgm:t>
        <a:bodyPr/>
        <a:lstStyle/>
        <a:p>
          <a:r>
            <a:rPr lang="en-US" dirty="0"/>
            <a:t>World View : </a:t>
          </a:r>
          <a:r>
            <a:rPr lang="en-AU" dirty="0"/>
            <a:t>A particular philosophy of life or conception of the world.</a:t>
          </a:r>
        </a:p>
      </dgm:t>
    </dgm:pt>
    <dgm:pt modelId="{C06628B8-11F4-0342-B98C-ECA02C4FD135}" type="parTrans" cxnId="{380076BE-6E39-F841-9099-1176787A8059}">
      <dgm:prSet/>
      <dgm:spPr/>
      <dgm:t>
        <a:bodyPr/>
        <a:lstStyle/>
        <a:p>
          <a:endParaRPr lang="en-GB"/>
        </a:p>
      </dgm:t>
    </dgm:pt>
    <dgm:pt modelId="{C7CA6CD8-F94A-A541-8ABA-6261E0D7C085}" type="sibTrans" cxnId="{380076BE-6E39-F841-9099-1176787A8059}">
      <dgm:prSet/>
      <dgm:spPr/>
      <dgm:t>
        <a:bodyPr/>
        <a:lstStyle/>
        <a:p>
          <a:endParaRPr lang="en-GB"/>
        </a:p>
      </dgm:t>
    </dgm:pt>
    <dgm:pt modelId="{43D7D425-6504-0E4B-9F32-87AB04EF221E}">
      <dgm:prSet/>
      <dgm:spPr/>
      <dgm:t>
        <a:bodyPr/>
        <a:lstStyle/>
        <a:p>
          <a:r>
            <a:rPr lang="en-AU" dirty="0"/>
            <a:t>Mental Model : Frameworks for thinking that simplify complex things so your brain can make sense of them.</a:t>
          </a:r>
        </a:p>
      </dgm:t>
    </dgm:pt>
    <dgm:pt modelId="{9DA86F04-1D85-A644-84DB-4742395526BA}" type="parTrans" cxnId="{E1885DE0-D9A7-5445-89EF-8FFF8DAEE54D}">
      <dgm:prSet/>
      <dgm:spPr/>
      <dgm:t>
        <a:bodyPr/>
        <a:lstStyle/>
        <a:p>
          <a:endParaRPr lang="en-GB"/>
        </a:p>
      </dgm:t>
    </dgm:pt>
    <dgm:pt modelId="{E701BA8D-6A9A-8645-B9C8-6EC5C92B6553}" type="sibTrans" cxnId="{E1885DE0-D9A7-5445-89EF-8FFF8DAEE54D}">
      <dgm:prSet/>
      <dgm:spPr/>
      <dgm:t>
        <a:bodyPr/>
        <a:lstStyle/>
        <a:p>
          <a:endParaRPr lang="en-GB"/>
        </a:p>
      </dgm:t>
    </dgm:pt>
    <dgm:pt modelId="{020BF1C2-A802-BF4D-8D0F-A03CB8B91F49}" type="pres">
      <dgm:prSet presAssocID="{E75B2685-E983-874D-953B-F1938E69E881}" presName="linear" presStyleCnt="0">
        <dgm:presLayoutVars>
          <dgm:animLvl val="lvl"/>
          <dgm:resizeHandles val="exact"/>
        </dgm:presLayoutVars>
      </dgm:prSet>
      <dgm:spPr/>
    </dgm:pt>
    <dgm:pt modelId="{6CD7FA79-7C9B-D042-ACEB-FD5ABB457288}" type="pres">
      <dgm:prSet presAssocID="{6E0AEB79-4C08-8F4A-AD16-2223FF8B6F97}" presName="parentText" presStyleLbl="node1" presStyleIdx="0" presStyleCnt="2">
        <dgm:presLayoutVars>
          <dgm:chMax val="0"/>
          <dgm:bulletEnabled val="1"/>
        </dgm:presLayoutVars>
      </dgm:prSet>
      <dgm:spPr/>
    </dgm:pt>
    <dgm:pt modelId="{1E89AC70-130C-DB48-AC2E-A2F47E69D947}" type="pres">
      <dgm:prSet presAssocID="{C7CA6CD8-F94A-A541-8ABA-6261E0D7C085}" presName="spacer" presStyleCnt="0"/>
      <dgm:spPr/>
    </dgm:pt>
    <dgm:pt modelId="{C5881878-0AE7-4E4A-BF29-A1EEA078755E}" type="pres">
      <dgm:prSet presAssocID="{43D7D425-6504-0E4B-9F32-87AB04EF221E}" presName="parentText" presStyleLbl="node1" presStyleIdx="1" presStyleCnt="2">
        <dgm:presLayoutVars>
          <dgm:chMax val="0"/>
          <dgm:bulletEnabled val="1"/>
        </dgm:presLayoutVars>
      </dgm:prSet>
      <dgm:spPr/>
    </dgm:pt>
  </dgm:ptLst>
  <dgm:cxnLst>
    <dgm:cxn modelId="{EDCB0522-69D0-4D45-B687-82874C385169}" type="presOf" srcId="{E75B2685-E983-874D-953B-F1938E69E881}" destId="{020BF1C2-A802-BF4D-8D0F-A03CB8B91F49}" srcOrd="0" destOrd="0" presId="urn:microsoft.com/office/officeart/2005/8/layout/vList2"/>
    <dgm:cxn modelId="{8B23685C-F1C7-9D43-9AC5-AB41DE39969D}" type="presOf" srcId="{6E0AEB79-4C08-8F4A-AD16-2223FF8B6F97}" destId="{6CD7FA79-7C9B-D042-ACEB-FD5ABB457288}" srcOrd="0" destOrd="0" presId="urn:microsoft.com/office/officeart/2005/8/layout/vList2"/>
    <dgm:cxn modelId="{380076BE-6E39-F841-9099-1176787A8059}" srcId="{E75B2685-E983-874D-953B-F1938E69E881}" destId="{6E0AEB79-4C08-8F4A-AD16-2223FF8B6F97}" srcOrd="0" destOrd="0" parTransId="{C06628B8-11F4-0342-B98C-ECA02C4FD135}" sibTransId="{C7CA6CD8-F94A-A541-8ABA-6261E0D7C085}"/>
    <dgm:cxn modelId="{87D156CB-B865-9D49-AC03-3E34A4DC1B4B}" type="presOf" srcId="{43D7D425-6504-0E4B-9F32-87AB04EF221E}" destId="{C5881878-0AE7-4E4A-BF29-A1EEA078755E}" srcOrd="0" destOrd="0" presId="urn:microsoft.com/office/officeart/2005/8/layout/vList2"/>
    <dgm:cxn modelId="{E1885DE0-D9A7-5445-89EF-8FFF8DAEE54D}" srcId="{E75B2685-E983-874D-953B-F1938E69E881}" destId="{43D7D425-6504-0E4B-9F32-87AB04EF221E}" srcOrd="1" destOrd="0" parTransId="{9DA86F04-1D85-A644-84DB-4742395526BA}" sibTransId="{E701BA8D-6A9A-8645-B9C8-6EC5C92B6553}"/>
    <dgm:cxn modelId="{D6FD063C-0312-9547-BABE-DF40043C396C}" type="presParOf" srcId="{020BF1C2-A802-BF4D-8D0F-A03CB8B91F49}" destId="{6CD7FA79-7C9B-D042-ACEB-FD5ABB457288}" srcOrd="0" destOrd="0" presId="urn:microsoft.com/office/officeart/2005/8/layout/vList2"/>
    <dgm:cxn modelId="{EC20668F-B5AD-1A44-9906-BD85AC3323F3}" type="presParOf" srcId="{020BF1C2-A802-BF4D-8D0F-A03CB8B91F49}" destId="{1E89AC70-130C-DB48-AC2E-A2F47E69D947}" srcOrd="1" destOrd="0" presId="urn:microsoft.com/office/officeart/2005/8/layout/vList2"/>
    <dgm:cxn modelId="{9F9202E6-0582-864E-8FAF-6AB180B54E89}" type="presParOf" srcId="{020BF1C2-A802-BF4D-8D0F-A03CB8B91F49}" destId="{C5881878-0AE7-4E4A-BF29-A1EEA078755E}" srcOrd="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B47A5D37-ABF3-DF4E-B0A3-4850BDDDD60D}" type="doc">
      <dgm:prSet loTypeId="urn:microsoft.com/office/officeart/2005/8/layout/vList2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GB"/>
        </a:p>
      </dgm:t>
    </dgm:pt>
    <dgm:pt modelId="{5A2AA33B-7AB2-BB4B-B76D-57E1CD4B4501}">
      <dgm:prSet/>
      <dgm:spPr/>
      <dgm:t>
        <a:bodyPr/>
        <a:lstStyle/>
        <a:p>
          <a:r>
            <a:rPr lang="en-AU" b="1"/>
            <a:t>Take some unconscious bias tests </a:t>
          </a:r>
          <a:endParaRPr lang="en-AU"/>
        </a:p>
      </dgm:t>
    </dgm:pt>
    <dgm:pt modelId="{0907A328-4A4F-C04C-991A-E1F54D3F95C8}" type="parTrans" cxnId="{CC084009-E028-C948-8F7E-2D27E84B0838}">
      <dgm:prSet/>
      <dgm:spPr/>
      <dgm:t>
        <a:bodyPr/>
        <a:lstStyle/>
        <a:p>
          <a:endParaRPr lang="en-GB"/>
        </a:p>
      </dgm:t>
    </dgm:pt>
    <dgm:pt modelId="{5CDAE3AF-7365-3E4C-B43D-83253EA59A47}" type="sibTrans" cxnId="{CC084009-E028-C948-8F7E-2D27E84B0838}">
      <dgm:prSet/>
      <dgm:spPr/>
      <dgm:t>
        <a:bodyPr/>
        <a:lstStyle/>
        <a:p>
          <a:endParaRPr lang="en-GB"/>
        </a:p>
      </dgm:t>
    </dgm:pt>
    <dgm:pt modelId="{B53F3517-3D1F-B140-8C34-55C081CE1049}">
      <dgm:prSet/>
      <dgm:spPr/>
      <dgm:t>
        <a:bodyPr/>
        <a:lstStyle/>
        <a:p>
          <a:r>
            <a:rPr lang="en-AU" b="1"/>
            <a:t>Seek feedback from peers</a:t>
          </a:r>
          <a:endParaRPr lang="en-AU"/>
        </a:p>
      </dgm:t>
    </dgm:pt>
    <dgm:pt modelId="{BC578D3F-6E1E-884A-BCEA-864D23350424}" type="parTrans" cxnId="{27F7BCA5-DA97-9F4A-9560-850FC593FD58}">
      <dgm:prSet/>
      <dgm:spPr/>
      <dgm:t>
        <a:bodyPr/>
        <a:lstStyle/>
        <a:p>
          <a:endParaRPr lang="en-GB"/>
        </a:p>
      </dgm:t>
    </dgm:pt>
    <dgm:pt modelId="{7C2A1C73-12C7-9244-B025-9D00FE31700C}" type="sibTrans" cxnId="{27F7BCA5-DA97-9F4A-9560-850FC593FD58}">
      <dgm:prSet/>
      <dgm:spPr/>
      <dgm:t>
        <a:bodyPr/>
        <a:lstStyle/>
        <a:p>
          <a:endParaRPr lang="en-GB"/>
        </a:p>
      </dgm:t>
    </dgm:pt>
    <dgm:pt modelId="{EBA53667-3576-C549-B93F-A432FB793174}">
      <dgm:prSet/>
      <dgm:spPr/>
      <dgm:t>
        <a:bodyPr/>
        <a:lstStyle/>
        <a:p>
          <a:r>
            <a:rPr lang="en-AU" b="1" dirty="0"/>
            <a:t>Reflect on what guides and influences your behaviours and attitudes toward culturally diverse groups</a:t>
          </a:r>
          <a:endParaRPr lang="en-AU" dirty="0"/>
        </a:p>
      </dgm:t>
    </dgm:pt>
    <dgm:pt modelId="{C37EB902-78D1-8D4C-A11F-2DD873B2EF11}" type="parTrans" cxnId="{B65200FD-1071-B741-ADDC-AEA903F5D398}">
      <dgm:prSet/>
      <dgm:spPr/>
      <dgm:t>
        <a:bodyPr/>
        <a:lstStyle/>
        <a:p>
          <a:endParaRPr lang="en-GB"/>
        </a:p>
      </dgm:t>
    </dgm:pt>
    <dgm:pt modelId="{561F7869-4F23-E945-874D-55E659A6F23B}" type="sibTrans" cxnId="{B65200FD-1071-B741-ADDC-AEA903F5D398}">
      <dgm:prSet/>
      <dgm:spPr/>
      <dgm:t>
        <a:bodyPr/>
        <a:lstStyle/>
        <a:p>
          <a:endParaRPr lang="en-GB"/>
        </a:p>
      </dgm:t>
    </dgm:pt>
    <dgm:pt modelId="{B00C69B9-4F8C-844C-A171-BB9967C92D12}">
      <dgm:prSet/>
      <dgm:spPr/>
      <dgm:t>
        <a:bodyPr/>
        <a:lstStyle/>
        <a:p>
          <a:r>
            <a:rPr lang="en-AU" b="1"/>
            <a:t>Welcome opportunities to mentor others as a ‘cultural broker’</a:t>
          </a:r>
          <a:endParaRPr lang="en-AU"/>
        </a:p>
      </dgm:t>
    </dgm:pt>
    <dgm:pt modelId="{31C7D871-E982-A14B-9990-54E794525A8D}" type="parTrans" cxnId="{84A44D9B-4844-CA48-B4BB-267D70A4DB9C}">
      <dgm:prSet/>
      <dgm:spPr/>
      <dgm:t>
        <a:bodyPr/>
        <a:lstStyle/>
        <a:p>
          <a:endParaRPr lang="en-GB"/>
        </a:p>
      </dgm:t>
    </dgm:pt>
    <dgm:pt modelId="{0484557D-BAAE-E146-B463-2CE9B0AD3D6A}" type="sibTrans" cxnId="{84A44D9B-4844-CA48-B4BB-267D70A4DB9C}">
      <dgm:prSet/>
      <dgm:spPr/>
      <dgm:t>
        <a:bodyPr/>
        <a:lstStyle/>
        <a:p>
          <a:endParaRPr lang="en-GB"/>
        </a:p>
      </dgm:t>
    </dgm:pt>
    <dgm:pt modelId="{7A919618-D38F-7346-942B-7C8EDF8646D4}">
      <dgm:prSet/>
      <dgm:spPr/>
      <dgm:t>
        <a:bodyPr/>
        <a:lstStyle/>
        <a:p>
          <a:r>
            <a:rPr lang="en-AU" b="1"/>
            <a:t>Seek an interest that you have and leverage on it. Read an online overseas newspaper or connect with culturally diverse peers via LinkedIn</a:t>
          </a:r>
          <a:endParaRPr lang="en-AU"/>
        </a:p>
      </dgm:t>
    </dgm:pt>
    <dgm:pt modelId="{DE25FC13-EB68-3B44-B1DE-5525CBB94EAF}" type="parTrans" cxnId="{453EA74E-4AFE-8249-A6D1-017FE5D72EA4}">
      <dgm:prSet/>
      <dgm:spPr/>
      <dgm:t>
        <a:bodyPr/>
        <a:lstStyle/>
        <a:p>
          <a:endParaRPr lang="en-GB"/>
        </a:p>
      </dgm:t>
    </dgm:pt>
    <dgm:pt modelId="{06F90382-B239-534A-A82D-E3E3AD3DC4D7}" type="sibTrans" cxnId="{453EA74E-4AFE-8249-A6D1-017FE5D72EA4}">
      <dgm:prSet/>
      <dgm:spPr/>
      <dgm:t>
        <a:bodyPr/>
        <a:lstStyle/>
        <a:p>
          <a:endParaRPr lang="en-GB"/>
        </a:p>
      </dgm:t>
    </dgm:pt>
    <dgm:pt modelId="{48082EAD-F43C-8B4F-B66C-A78E09331A2B}">
      <dgm:prSet/>
      <dgm:spPr/>
      <dgm:t>
        <a:bodyPr/>
        <a:lstStyle/>
        <a:p>
          <a:r>
            <a:rPr lang="en-AU" b="1"/>
            <a:t>Be prepared to make mistakes  </a:t>
          </a:r>
          <a:endParaRPr lang="en-AU"/>
        </a:p>
      </dgm:t>
    </dgm:pt>
    <dgm:pt modelId="{EE9D383A-B9FF-1649-979D-807660D9A416}" type="parTrans" cxnId="{7F372A12-166A-A44C-88E8-E0E760A37291}">
      <dgm:prSet/>
      <dgm:spPr/>
      <dgm:t>
        <a:bodyPr/>
        <a:lstStyle/>
        <a:p>
          <a:endParaRPr lang="en-GB"/>
        </a:p>
      </dgm:t>
    </dgm:pt>
    <dgm:pt modelId="{0232382A-C459-FA42-8F85-8810EC87FA6F}" type="sibTrans" cxnId="{7F372A12-166A-A44C-88E8-E0E760A37291}">
      <dgm:prSet/>
      <dgm:spPr/>
      <dgm:t>
        <a:bodyPr/>
        <a:lstStyle/>
        <a:p>
          <a:endParaRPr lang="en-GB"/>
        </a:p>
      </dgm:t>
    </dgm:pt>
    <dgm:pt modelId="{FEE74201-46D4-324B-88E5-4A0F5EC08289}" type="pres">
      <dgm:prSet presAssocID="{B47A5D37-ABF3-DF4E-B0A3-4850BDDDD60D}" presName="linear" presStyleCnt="0">
        <dgm:presLayoutVars>
          <dgm:animLvl val="lvl"/>
          <dgm:resizeHandles val="exact"/>
        </dgm:presLayoutVars>
      </dgm:prSet>
      <dgm:spPr/>
    </dgm:pt>
    <dgm:pt modelId="{F9D41824-853E-0C49-8915-06FC55258431}" type="pres">
      <dgm:prSet presAssocID="{5A2AA33B-7AB2-BB4B-B76D-57E1CD4B4501}" presName="parentText" presStyleLbl="node1" presStyleIdx="0" presStyleCnt="6">
        <dgm:presLayoutVars>
          <dgm:chMax val="0"/>
          <dgm:bulletEnabled val="1"/>
        </dgm:presLayoutVars>
      </dgm:prSet>
      <dgm:spPr/>
    </dgm:pt>
    <dgm:pt modelId="{137C84D0-1D97-A540-99EB-1D8852C4527B}" type="pres">
      <dgm:prSet presAssocID="{5CDAE3AF-7365-3E4C-B43D-83253EA59A47}" presName="spacer" presStyleCnt="0"/>
      <dgm:spPr/>
    </dgm:pt>
    <dgm:pt modelId="{97C5CED4-84C5-DE47-9400-162E49D80604}" type="pres">
      <dgm:prSet presAssocID="{B53F3517-3D1F-B140-8C34-55C081CE1049}" presName="parentText" presStyleLbl="node1" presStyleIdx="1" presStyleCnt="6">
        <dgm:presLayoutVars>
          <dgm:chMax val="0"/>
          <dgm:bulletEnabled val="1"/>
        </dgm:presLayoutVars>
      </dgm:prSet>
      <dgm:spPr/>
    </dgm:pt>
    <dgm:pt modelId="{6F77A289-6DA7-8E45-8B90-A08B1561BBC4}" type="pres">
      <dgm:prSet presAssocID="{7C2A1C73-12C7-9244-B025-9D00FE31700C}" presName="spacer" presStyleCnt="0"/>
      <dgm:spPr/>
    </dgm:pt>
    <dgm:pt modelId="{8231DC17-BC10-844E-802A-4C5CF0B6F8F3}" type="pres">
      <dgm:prSet presAssocID="{EBA53667-3576-C549-B93F-A432FB793174}" presName="parentText" presStyleLbl="node1" presStyleIdx="2" presStyleCnt="6">
        <dgm:presLayoutVars>
          <dgm:chMax val="0"/>
          <dgm:bulletEnabled val="1"/>
        </dgm:presLayoutVars>
      </dgm:prSet>
      <dgm:spPr/>
    </dgm:pt>
    <dgm:pt modelId="{F2248ADF-6EFE-F14B-AC8D-7CE2F93A29E9}" type="pres">
      <dgm:prSet presAssocID="{561F7869-4F23-E945-874D-55E659A6F23B}" presName="spacer" presStyleCnt="0"/>
      <dgm:spPr/>
    </dgm:pt>
    <dgm:pt modelId="{2417B1EC-D853-9242-BA22-A119E8A71618}" type="pres">
      <dgm:prSet presAssocID="{B00C69B9-4F8C-844C-A171-BB9967C92D12}" presName="parentText" presStyleLbl="node1" presStyleIdx="3" presStyleCnt="6">
        <dgm:presLayoutVars>
          <dgm:chMax val="0"/>
          <dgm:bulletEnabled val="1"/>
        </dgm:presLayoutVars>
      </dgm:prSet>
      <dgm:spPr/>
    </dgm:pt>
    <dgm:pt modelId="{C0160196-625C-244C-B72E-966AF9C22B9B}" type="pres">
      <dgm:prSet presAssocID="{0484557D-BAAE-E146-B463-2CE9B0AD3D6A}" presName="spacer" presStyleCnt="0"/>
      <dgm:spPr/>
    </dgm:pt>
    <dgm:pt modelId="{BF536013-B783-0B45-A560-CDFDE3F2F07A}" type="pres">
      <dgm:prSet presAssocID="{7A919618-D38F-7346-942B-7C8EDF8646D4}" presName="parentText" presStyleLbl="node1" presStyleIdx="4" presStyleCnt="6">
        <dgm:presLayoutVars>
          <dgm:chMax val="0"/>
          <dgm:bulletEnabled val="1"/>
        </dgm:presLayoutVars>
      </dgm:prSet>
      <dgm:spPr/>
    </dgm:pt>
    <dgm:pt modelId="{F12E0926-6430-2B42-AFF3-CA4F5B76B1C5}" type="pres">
      <dgm:prSet presAssocID="{06F90382-B239-534A-A82D-E3E3AD3DC4D7}" presName="spacer" presStyleCnt="0"/>
      <dgm:spPr/>
    </dgm:pt>
    <dgm:pt modelId="{D3035892-F003-AB49-AE29-A8DF731BC407}" type="pres">
      <dgm:prSet presAssocID="{48082EAD-F43C-8B4F-B66C-A78E09331A2B}" presName="parentText" presStyleLbl="node1" presStyleIdx="5" presStyleCnt="6">
        <dgm:presLayoutVars>
          <dgm:chMax val="0"/>
          <dgm:bulletEnabled val="1"/>
        </dgm:presLayoutVars>
      </dgm:prSet>
      <dgm:spPr/>
    </dgm:pt>
  </dgm:ptLst>
  <dgm:cxnLst>
    <dgm:cxn modelId="{CC084009-E028-C948-8F7E-2D27E84B0838}" srcId="{B47A5D37-ABF3-DF4E-B0A3-4850BDDDD60D}" destId="{5A2AA33B-7AB2-BB4B-B76D-57E1CD4B4501}" srcOrd="0" destOrd="0" parTransId="{0907A328-4A4F-C04C-991A-E1F54D3F95C8}" sibTransId="{5CDAE3AF-7365-3E4C-B43D-83253EA59A47}"/>
    <dgm:cxn modelId="{E3253610-D078-CB42-A100-157CEA3A4808}" type="presOf" srcId="{B00C69B9-4F8C-844C-A171-BB9967C92D12}" destId="{2417B1EC-D853-9242-BA22-A119E8A71618}" srcOrd="0" destOrd="0" presId="urn:microsoft.com/office/officeart/2005/8/layout/vList2"/>
    <dgm:cxn modelId="{7F372A12-166A-A44C-88E8-E0E760A37291}" srcId="{B47A5D37-ABF3-DF4E-B0A3-4850BDDDD60D}" destId="{48082EAD-F43C-8B4F-B66C-A78E09331A2B}" srcOrd="5" destOrd="0" parTransId="{EE9D383A-B9FF-1649-979D-807660D9A416}" sibTransId="{0232382A-C459-FA42-8F85-8810EC87FA6F}"/>
    <dgm:cxn modelId="{C4CEB927-EAA7-AC4D-87E9-CDA80DEDA028}" type="presOf" srcId="{5A2AA33B-7AB2-BB4B-B76D-57E1CD4B4501}" destId="{F9D41824-853E-0C49-8915-06FC55258431}" srcOrd="0" destOrd="0" presId="urn:microsoft.com/office/officeart/2005/8/layout/vList2"/>
    <dgm:cxn modelId="{9D58C429-21C9-4444-B69E-2EC4E94DDE4C}" type="presOf" srcId="{EBA53667-3576-C549-B93F-A432FB793174}" destId="{8231DC17-BC10-844E-802A-4C5CF0B6F8F3}" srcOrd="0" destOrd="0" presId="urn:microsoft.com/office/officeart/2005/8/layout/vList2"/>
    <dgm:cxn modelId="{582DEF45-F2BF-B940-B6CC-D83E5D312E58}" type="presOf" srcId="{48082EAD-F43C-8B4F-B66C-A78E09331A2B}" destId="{D3035892-F003-AB49-AE29-A8DF731BC407}" srcOrd="0" destOrd="0" presId="urn:microsoft.com/office/officeart/2005/8/layout/vList2"/>
    <dgm:cxn modelId="{453EA74E-4AFE-8249-A6D1-017FE5D72EA4}" srcId="{B47A5D37-ABF3-DF4E-B0A3-4850BDDDD60D}" destId="{7A919618-D38F-7346-942B-7C8EDF8646D4}" srcOrd="4" destOrd="0" parTransId="{DE25FC13-EB68-3B44-B1DE-5525CBB94EAF}" sibTransId="{06F90382-B239-534A-A82D-E3E3AD3DC4D7}"/>
    <dgm:cxn modelId="{DEEA467F-FF8A-514B-A236-3C18ABB3A276}" type="presOf" srcId="{B47A5D37-ABF3-DF4E-B0A3-4850BDDDD60D}" destId="{FEE74201-46D4-324B-88E5-4A0F5EC08289}" srcOrd="0" destOrd="0" presId="urn:microsoft.com/office/officeart/2005/8/layout/vList2"/>
    <dgm:cxn modelId="{463A2C91-B3EF-8C48-BCF2-BD0A58ED80D6}" type="presOf" srcId="{B53F3517-3D1F-B140-8C34-55C081CE1049}" destId="{97C5CED4-84C5-DE47-9400-162E49D80604}" srcOrd="0" destOrd="0" presId="urn:microsoft.com/office/officeart/2005/8/layout/vList2"/>
    <dgm:cxn modelId="{84A44D9B-4844-CA48-B4BB-267D70A4DB9C}" srcId="{B47A5D37-ABF3-DF4E-B0A3-4850BDDDD60D}" destId="{B00C69B9-4F8C-844C-A171-BB9967C92D12}" srcOrd="3" destOrd="0" parTransId="{31C7D871-E982-A14B-9990-54E794525A8D}" sibTransId="{0484557D-BAAE-E146-B463-2CE9B0AD3D6A}"/>
    <dgm:cxn modelId="{27F7BCA5-DA97-9F4A-9560-850FC593FD58}" srcId="{B47A5D37-ABF3-DF4E-B0A3-4850BDDDD60D}" destId="{B53F3517-3D1F-B140-8C34-55C081CE1049}" srcOrd="1" destOrd="0" parTransId="{BC578D3F-6E1E-884A-BCEA-864D23350424}" sibTransId="{7C2A1C73-12C7-9244-B025-9D00FE31700C}"/>
    <dgm:cxn modelId="{ACEA30EE-D498-7748-9AF0-124B8411F12A}" type="presOf" srcId="{7A919618-D38F-7346-942B-7C8EDF8646D4}" destId="{BF536013-B783-0B45-A560-CDFDE3F2F07A}" srcOrd="0" destOrd="0" presId="urn:microsoft.com/office/officeart/2005/8/layout/vList2"/>
    <dgm:cxn modelId="{B65200FD-1071-B741-ADDC-AEA903F5D398}" srcId="{B47A5D37-ABF3-DF4E-B0A3-4850BDDDD60D}" destId="{EBA53667-3576-C549-B93F-A432FB793174}" srcOrd="2" destOrd="0" parTransId="{C37EB902-78D1-8D4C-A11F-2DD873B2EF11}" sibTransId="{561F7869-4F23-E945-874D-55E659A6F23B}"/>
    <dgm:cxn modelId="{BFD0BDD0-FDAA-734F-9FAC-16B4586120B5}" type="presParOf" srcId="{FEE74201-46D4-324B-88E5-4A0F5EC08289}" destId="{F9D41824-853E-0C49-8915-06FC55258431}" srcOrd="0" destOrd="0" presId="urn:microsoft.com/office/officeart/2005/8/layout/vList2"/>
    <dgm:cxn modelId="{14C62300-92F1-8941-8CBF-2841FFE71683}" type="presParOf" srcId="{FEE74201-46D4-324B-88E5-4A0F5EC08289}" destId="{137C84D0-1D97-A540-99EB-1D8852C4527B}" srcOrd="1" destOrd="0" presId="urn:microsoft.com/office/officeart/2005/8/layout/vList2"/>
    <dgm:cxn modelId="{D45C04C0-F3F4-7B43-8640-07ADBE682235}" type="presParOf" srcId="{FEE74201-46D4-324B-88E5-4A0F5EC08289}" destId="{97C5CED4-84C5-DE47-9400-162E49D80604}" srcOrd="2" destOrd="0" presId="urn:microsoft.com/office/officeart/2005/8/layout/vList2"/>
    <dgm:cxn modelId="{8B3FDAD6-F3F1-7E41-9DA7-8AD4B57B1F1F}" type="presParOf" srcId="{FEE74201-46D4-324B-88E5-4A0F5EC08289}" destId="{6F77A289-6DA7-8E45-8B90-A08B1561BBC4}" srcOrd="3" destOrd="0" presId="urn:microsoft.com/office/officeart/2005/8/layout/vList2"/>
    <dgm:cxn modelId="{83D5CF2D-0B00-1B45-96D8-AD9D7A539551}" type="presParOf" srcId="{FEE74201-46D4-324B-88E5-4A0F5EC08289}" destId="{8231DC17-BC10-844E-802A-4C5CF0B6F8F3}" srcOrd="4" destOrd="0" presId="urn:microsoft.com/office/officeart/2005/8/layout/vList2"/>
    <dgm:cxn modelId="{D1B44D97-B21D-FD4A-B9B2-EAFA68A72654}" type="presParOf" srcId="{FEE74201-46D4-324B-88E5-4A0F5EC08289}" destId="{F2248ADF-6EFE-F14B-AC8D-7CE2F93A29E9}" srcOrd="5" destOrd="0" presId="urn:microsoft.com/office/officeart/2005/8/layout/vList2"/>
    <dgm:cxn modelId="{D93510BF-16A9-E24D-8EFE-0845E163BCA4}" type="presParOf" srcId="{FEE74201-46D4-324B-88E5-4A0F5EC08289}" destId="{2417B1EC-D853-9242-BA22-A119E8A71618}" srcOrd="6" destOrd="0" presId="urn:microsoft.com/office/officeart/2005/8/layout/vList2"/>
    <dgm:cxn modelId="{AB1235B8-B990-CE41-8AB0-2101A255E3F8}" type="presParOf" srcId="{FEE74201-46D4-324B-88E5-4A0F5EC08289}" destId="{C0160196-625C-244C-B72E-966AF9C22B9B}" srcOrd="7" destOrd="0" presId="urn:microsoft.com/office/officeart/2005/8/layout/vList2"/>
    <dgm:cxn modelId="{41936576-E228-554D-B20C-3A80C30A02A3}" type="presParOf" srcId="{FEE74201-46D4-324B-88E5-4A0F5EC08289}" destId="{BF536013-B783-0B45-A560-CDFDE3F2F07A}" srcOrd="8" destOrd="0" presId="urn:microsoft.com/office/officeart/2005/8/layout/vList2"/>
    <dgm:cxn modelId="{B76BFB09-BE5F-F14D-ABD5-7D6FBA20FA16}" type="presParOf" srcId="{FEE74201-46D4-324B-88E5-4A0F5EC08289}" destId="{F12E0926-6430-2B42-AFF3-CA4F5B76B1C5}" srcOrd="9" destOrd="0" presId="urn:microsoft.com/office/officeart/2005/8/layout/vList2"/>
    <dgm:cxn modelId="{C8CC43AE-EA10-2E48-B79B-EF4EB98FF649}" type="presParOf" srcId="{FEE74201-46D4-324B-88E5-4A0F5EC08289}" destId="{D3035892-F003-AB49-AE29-A8DF731BC407}" srcOrd="1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7AE4BB84-B6C9-AF41-B0CF-42F55703568B}" type="doc">
      <dgm:prSet loTypeId="urn:microsoft.com/office/officeart/2005/8/layout/vList2" loCatId="list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en-GB"/>
        </a:p>
      </dgm:t>
    </dgm:pt>
    <dgm:pt modelId="{CAAEBDA5-75C6-B34D-817E-1BCB6119C0B1}">
      <dgm:prSet/>
      <dgm:spPr/>
      <dgm:t>
        <a:bodyPr/>
        <a:lstStyle/>
        <a:p>
          <a:r>
            <a:rPr lang="en-AU"/>
            <a:t>Learn a new language</a:t>
          </a:r>
        </a:p>
      </dgm:t>
    </dgm:pt>
    <dgm:pt modelId="{7A071547-3FD5-714A-9F21-C4619F573CBB}" type="parTrans" cxnId="{8B4344C7-872F-1743-91F6-4AA1645A6EBA}">
      <dgm:prSet/>
      <dgm:spPr/>
      <dgm:t>
        <a:bodyPr/>
        <a:lstStyle/>
        <a:p>
          <a:endParaRPr lang="en-GB"/>
        </a:p>
      </dgm:t>
    </dgm:pt>
    <dgm:pt modelId="{7BDCA192-4AFC-DC42-8A8C-9DAE9D9176EE}" type="sibTrans" cxnId="{8B4344C7-872F-1743-91F6-4AA1645A6EBA}">
      <dgm:prSet/>
      <dgm:spPr/>
      <dgm:t>
        <a:bodyPr/>
        <a:lstStyle/>
        <a:p>
          <a:endParaRPr lang="en-GB"/>
        </a:p>
      </dgm:t>
    </dgm:pt>
    <dgm:pt modelId="{11FCE5C4-2045-3646-B04C-11BE93DD7DCD}">
      <dgm:prSet/>
      <dgm:spPr/>
      <dgm:t>
        <a:bodyPr/>
        <a:lstStyle/>
        <a:p>
          <a:r>
            <a:rPr lang="en-AU" dirty="0"/>
            <a:t>Visit art galleries or museums that display stories and artworks from other countries. Watch films and read books that tell stories about different cultures, their histories and locations</a:t>
          </a:r>
        </a:p>
      </dgm:t>
    </dgm:pt>
    <dgm:pt modelId="{3E331E90-E06F-2F41-B655-630278F124DB}" type="parTrans" cxnId="{B78436FE-E60D-624F-B4F7-B1DD9FA7C3CC}">
      <dgm:prSet/>
      <dgm:spPr/>
      <dgm:t>
        <a:bodyPr/>
        <a:lstStyle/>
        <a:p>
          <a:endParaRPr lang="en-GB"/>
        </a:p>
      </dgm:t>
    </dgm:pt>
    <dgm:pt modelId="{ABA5EAE5-CEEA-E345-833D-6549A31812A9}" type="sibTrans" cxnId="{B78436FE-E60D-624F-B4F7-B1DD9FA7C3CC}">
      <dgm:prSet/>
      <dgm:spPr/>
      <dgm:t>
        <a:bodyPr/>
        <a:lstStyle/>
        <a:p>
          <a:endParaRPr lang="en-GB"/>
        </a:p>
      </dgm:t>
    </dgm:pt>
    <dgm:pt modelId="{21C8BA88-C1C3-2545-9A2E-EAE5D847533A}">
      <dgm:prSet/>
      <dgm:spPr>
        <a:solidFill>
          <a:schemeClr val="accent5">
            <a:lumMod val="75000"/>
          </a:schemeClr>
        </a:solidFill>
      </dgm:spPr>
      <dgm:t>
        <a:bodyPr/>
        <a:lstStyle/>
        <a:p>
          <a:r>
            <a:rPr lang="en-AU" dirty="0"/>
            <a:t>Visit culturally significant places to learn more about them i.e. a mosque, synagogue or sporting venue</a:t>
          </a:r>
        </a:p>
      </dgm:t>
    </dgm:pt>
    <dgm:pt modelId="{925572D1-952D-4445-A8F7-6EBDA280A31B}" type="parTrans" cxnId="{044AC9A9-94B2-E44D-87C5-4C4A52E2A29B}">
      <dgm:prSet/>
      <dgm:spPr/>
      <dgm:t>
        <a:bodyPr/>
        <a:lstStyle/>
        <a:p>
          <a:endParaRPr lang="en-GB"/>
        </a:p>
      </dgm:t>
    </dgm:pt>
    <dgm:pt modelId="{8BBCA54A-7F28-BC4F-8746-72CCE5DCFFFF}" type="sibTrans" cxnId="{044AC9A9-94B2-E44D-87C5-4C4A52E2A29B}">
      <dgm:prSet/>
      <dgm:spPr/>
      <dgm:t>
        <a:bodyPr/>
        <a:lstStyle/>
        <a:p>
          <a:endParaRPr lang="en-GB"/>
        </a:p>
      </dgm:t>
    </dgm:pt>
    <dgm:pt modelId="{63EB5F89-0CFA-1342-ABAC-CB5D6D0301C9}">
      <dgm:prSet/>
      <dgm:spPr/>
      <dgm:t>
        <a:bodyPr/>
        <a:lstStyle/>
        <a:p>
          <a:r>
            <a:rPr lang="en-AU"/>
            <a:t>Listen to and watch people of different cultural groups, observe how they interact with each other</a:t>
          </a:r>
        </a:p>
      </dgm:t>
    </dgm:pt>
    <dgm:pt modelId="{4BD0C0C7-0DBC-654A-BF24-1AD8FB19994A}" type="parTrans" cxnId="{F5C6E31D-1CE6-5048-A316-FB7D244A07ED}">
      <dgm:prSet/>
      <dgm:spPr/>
      <dgm:t>
        <a:bodyPr/>
        <a:lstStyle/>
        <a:p>
          <a:endParaRPr lang="en-GB"/>
        </a:p>
      </dgm:t>
    </dgm:pt>
    <dgm:pt modelId="{94113DBB-6A68-E847-B524-5EB1C4FBF9E5}" type="sibTrans" cxnId="{F5C6E31D-1CE6-5048-A316-FB7D244A07ED}">
      <dgm:prSet/>
      <dgm:spPr/>
      <dgm:t>
        <a:bodyPr/>
        <a:lstStyle/>
        <a:p>
          <a:endParaRPr lang="en-GB"/>
        </a:p>
      </dgm:t>
    </dgm:pt>
    <dgm:pt modelId="{8DF42500-2FD1-1B4C-B5A7-0856F44AF2FB}">
      <dgm:prSet/>
      <dgm:spPr/>
      <dgm:t>
        <a:bodyPr/>
        <a:lstStyle/>
        <a:p>
          <a:r>
            <a:rPr lang="en-AU"/>
            <a:t>Be curious</a:t>
          </a:r>
        </a:p>
      </dgm:t>
    </dgm:pt>
    <dgm:pt modelId="{EA73FCC2-C48B-C54A-861A-5C203D5C7BE5}" type="parTrans" cxnId="{29610F06-1AFD-3646-B375-D2E9096082AD}">
      <dgm:prSet/>
      <dgm:spPr/>
      <dgm:t>
        <a:bodyPr/>
        <a:lstStyle/>
        <a:p>
          <a:endParaRPr lang="en-GB"/>
        </a:p>
      </dgm:t>
    </dgm:pt>
    <dgm:pt modelId="{00512D0A-B350-3542-81D3-6138A101EFDB}" type="sibTrans" cxnId="{29610F06-1AFD-3646-B375-D2E9096082AD}">
      <dgm:prSet/>
      <dgm:spPr/>
      <dgm:t>
        <a:bodyPr/>
        <a:lstStyle/>
        <a:p>
          <a:endParaRPr lang="en-GB"/>
        </a:p>
      </dgm:t>
    </dgm:pt>
    <dgm:pt modelId="{E54BF3B8-8B3A-884A-B9D3-DACDA9817ECD}" type="pres">
      <dgm:prSet presAssocID="{7AE4BB84-B6C9-AF41-B0CF-42F55703568B}" presName="linear" presStyleCnt="0">
        <dgm:presLayoutVars>
          <dgm:animLvl val="lvl"/>
          <dgm:resizeHandles val="exact"/>
        </dgm:presLayoutVars>
      </dgm:prSet>
      <dgm:spPr/>
    </dgm:pt>
    <dgm:pt modelId="{0BA8FDEA-DB5B-1746-AAF3-89FA85E89592}" type="pres">
      <dgm:prSet presAssocID="{CAAEBDA5-75C6-B34D-817E-1BCB6119C0B1}" presName="parentText" presStyleLbl="node1" presStyleIdx="0" presStyleCnt="5">
        <dgm:presLayoutVars>
          <dgm:chMax val="0"/>
          <dgm:bulletEnabled val="1"/>
        </dgm:presLayoutVars>
      </dgm:prSet>
      <dgm:spPr/>
    </dgm:pt>
    <dgm:pt modelId="{D99206D5-9022-4249-9F1E-C6E6E17D1665}" type="pres">
      <dgm:prSet presAssocID="{7BDCA192-4AFC-DC42-8A8C-9DAE9D9176EE}" presName="spacer" presStyleCnt="0"/>
      <dgm:spPr/>
    </dgm:pt>
    <dgm:pt modelId="{601FEA3C-E4E5-2A4B-94F2-B71BAFD161FA}" type="pres">
      <dgm:prSet presAssocID="{11FCE5C4-2045-3646-B04C-11BE93DD7DCD}" presName="parentText" presStyleLbl="node1" presStyleIdx="1" presStyleCnt="5">
        <dgm:presLayoutVars>
          <dgm:chMax val="0"/>
          <dgm:bulletEnabled val="1"/>
        </dgm:presLayoutVars>
      </dgm:prSet>
      <dgm:spPr/>
    </dgm:pt>
    <dgm:pt modelId="{71D9AE00-DB40-514C-A0F9-5DC8DF0FBBE6}" type="pres">
      <dgm:prSet presAssocID="{ABA5EAE5-CEEA-E345-833D-6549A31812A9}" presName="spacer" presStyleCnt="0"/>
      <dgm:spPr/>
    </dgm:pt>
    <dgm:pt modelId="{8E2F2CE0-4344-1842-B4B9-1A2F970B3E7A}" type="pres">
      <dgm:prSet presAssocID="{21C8BA88-C1C3-2545-9A2E-EAE5D847533A}" presName="parentText" presStyleLbl="node1" presStyleIdx="2" presStyleCnt="5">
        <dgm:presLayoutVars>
          <dgm:chMax val="0"/>
          <dgm:bulletEnabled val="1"/>
        </dgm:presLayoutVars>
      </dgm:prSet>
      <dgm:spPr/>
    </dgm:pt>
    <dgm:pt modelId="{E9775C00-6E85-1D47-A4F0-3CE75F59B3F8}" type="pres">
      <dgm:prSet presAssocID="{8BBCA54A-7F28-BC4F-8746-72CCE5DCFFFF}" presName="spacer" presStyleCnt="0"/>
      <dgm:spPr/>
    </dgm:pt>
    <dgm:pt modelId="{2EFA694C-8661-BB4B-A938-DBF3039ADEBD}" type="pres">
      <dgm:prSet presAssocID="{63EB5F89-0CFA-1342-ABAC-CB5D6D0301C9}" presName="parentText" presStyleLbl="node1" presStyleIdx="3" presStyleCnt="5">
        <dgm:presLayoutVars>
          <dgm:chMax val="0"/>
          <dgm:bulletEnabled val="1"/>
        </dgm:presLayoutVars>
      </dgm:prSet>
      <dgm:spPr/>
    </dgm:pt>
    <dgm:pt modelId="{0DDC34C9-9A75-C247-B8B4-D4FB8C1F7717}" type="pres">
      <dgm:prSet presAssocID="{94113DBB-6A68-E847-B524-5EB1C4FBF9E5}" presName="spacer" presStyleCnt="0"/>
      <dgm:spPr/>
    </dgm:pt>
    <dgm:pt modelId="{8A22C0C4-C1F4-5541-91F2-C728F167FBCE}" type="pres">
      <dgm:prSet presAssocID="{8DF42500-2FD1-1B4C-B5A7-0856F44AF2FB}" presName="parentText" presStyleLbl="node1" presStyleIdx="4" presStyleCnt="5">
        <dgm:presLayoutVars>
          <dgm:chMax val="0"/>
          <dgm:bulletEnabled val="1"/>
        </dgm:presLayoutVars>
      </dgm:prSet>
      <dgm:spPr/>
    </dgm:pt>
  </dgm:ptLst>
  <dgm:cxnLst>
    <dgm:cxn modelId="{29610F06-1AFD-3646-B375-D2E9096082AD}" srcId="{7AE4BB84-B6C9-AF41-B0CF-42F55703568B}" destId="{8DF42500-2FD1-1B4C-B5A7-0856F44AF2FB}" srcOrd="4" destOrd="0" parTransId="{EA73FCC2-C48B-C54A-861A-5C203D5C7BE5}" sibTransId="{00512D0A-B350-3542-81D3-6138A101EFDB}"/>
    <dgm:cxn modelId="{F5C6E31D-1CE6-5048-A316-FB7D244A07ED}" srcId="{7AE4BB84-B6C9-AF41-B0CF-42F55703568B}" destId="{63EB5F89-0CFA-1342-ABAC-CB5D6D0301C9}" srcOrd="3" destOrd="0" parTransId="{4BD0C0C7-0DBC-654A-BF24-1AD8FB19994A}" sibTransId="{94113DBB-6A68-E847-B524-5EB1C4FBF9E5}"/>
    <dgm:cxn modelId="{33ACFD33-D906-5D44-9F39-BF61E5A7B3A7}" type="presOf" srcId="{21C8BA88-C1C3-2545-9A2E-EAE5D847533A}" destId="{8E2F2CE0-4344-1842-B4B9-1A2F970B3E7A}" srcOrd="0" destOrd="0" presId="urn:microsoft.com/office/officeart/2005/8/layout/vList2"/>
    <dgm:cxn modelId="{8C83CC53-AA0D-0E4A-87E3-A215CB008841}" type="presOf" srcId="{11FCE5C4-2045-3646-B04C-11BE93DD7DCD}" destId="{601FEA3C-E4E5-2A4B-94F2-B71BAFD161FA}" srcOrd="0" destOrd="0" presId="urn:microsoft.com/office/officeart/2005/8/layout/vList2"/>
    <dgm:cxn modelId="{88256F78-B2DA-EB4F-B569-90029223F74C}" type="presOf" srcId="{63EB5F89-0CFA-1342-ABAC-CB5D6D0301C9}" destId="{2EFA694C-8661-BB4B-A938-DBF3039ADEBD}" srcOrd="0" destOrd="0" presId="urn:microsoft.com/office/officeart/2005/8/layout/vList2"/>
    <dgm:cxn modelId="{F78278A3-C466-904F-A94D-CB9F28983D47}" type="presOf" srcId="{7AE4BB84-B6C9-AF41-B0CF-42F55703568B}" destId="{E54BF3B8-8B3A-884A-B9D3-DACDA9817ECD}" srcOrd="0" destOrd="0" presId="urn:microsoft.com/office/officeart/2005/8/layout/vList2"/>
    <dgm:cxn modelId="{6AD0ABA4-63CB-5044-BAC1-450B8B86CFC1}" type="presOf" srcId="{8DF42500-2FD1-1B4C-B5A7-0856F44AF2FB}" destId="{8A22C0C4-C1F4-5541-91F2-C728F167FBCE}" srcOrd="0" destOrd="0" presId="urn:microsoft.com/office/officeart/2005/8/layout/vList2"/>
    <dgm:cxn modelId="{044AC9A9-94B2-E44D-87C5-4C4A52E2A29B}" srcId="{7AE4BB84-B6C9-AF41-B0CF-42F55703568B}" destId="{21C8BA88-C1C3-2545-9A2E-EAE5D847533A}" srcOrd="2" destOrd="0" parTransId="{925572D1-952D-4445-A8F7-6EBDA280A31B}" sibTransId="{8BBCA54A-7F28-BC4F-8746-72CCE5DCFFFF}"/>
    <dgm:cxn modelId="{8B4344C7-872F-1743-91F6-4AA1645A6EBA}" srcId="{7AE4BB84-B6C9-AF41-B0CF-42F55703568B}" destId="{CAAEBDA5-75C6-B34D-817E-1BCB6119C0B1}" srcOrd="0" destOrd="0" parTransId="{7A071547-3FD5-714A-9F21-C4619F573CBB}" sibTransId="{7BDCA192-4AFC-DC42-8A8C-9DAE9D9176EE}"/>
    <dgm:cxn modelId="{FB80A6DF-29A7-1548-AF5A-10C670CEFEE2}" type="presOf" srcId="{CAAEBDA5-75C6-B34D-817E-1BCB6119C0B1}" destId="{0BA8FDEA-DB5B-1746-AAF3-89FA85E89592}" srcOrd="0" destOrd="0" presId="urn:microsoft.com/office/officeart/2005/8/layout/vList2"/>
    <dgm:cxn modelId="{B78436FE-E60D-624F-B4F7-B1DD9FA7C3CC}" srcId="{7AE4BB84-B6C9-AF41-B0CF-42F55703568B}" destId="{11FCE5C4-2045-3646-B04C-11BE93DD7DCD}" srcOrd="1" destOrd="0" parTransId="{3E331E90-E06F-2F41-B655-630278F124DB}" sibTransId="{ABA5EAE5-CEEA-E345-833D-6549A31812A9}"/>
    <dgm:cxn modelId="{958D20BE-B000-614D-BA16-6996020CCA2A}" type="presParOf" srcId="{E54BF3B8-8B3A-884A-B9D3-DACDA9817ECD}" destId="{0BA8FDEA-DB5B-1746-AAF3-89FA85E89592}" srcOrd="0" destOrd="0" presId="urn:microsoft.com/office/officeart/2005/8/layout/vList2"/>
    <dgm:cxn modelId="{BE6AAA97-B9A7-6B4B-822B-48F5CDFB9794}" type="presParOf" srcId="{E54BF3B8-8B3A-884A-B9D3-DACDA9817ECD}" destId="{D99206D5-9022-4249-9F1E-C6E6E17D1665}" srcOrd="1" destOrd="0" presId="urn:microsoft.com/office/officeart/2005/8/layout/vList2"/>
    <dgm:cxn modelId="{43EF0A2B-132A-F345-96E0-326AFC724D9D}" type="presParOf" srcId="{E54BF3B8-8B3A-884A-B9D3-DACDA9817ECD}" destId="{601FEA3C-E4E5-2A4B-94F2-B71BAFD161FA}" srcOrd="2" destOrd="0" presId="urn:microsoft.com/office/officeart/2005/8/layout/vList2"/>
    <dgm:cxn modelId="{1E1BC753-34AF-B94A-BA72-3444562BCF5D}" type="presParOf" srcId="{E54BF3B8-8B3A-884A-B9D3-DACDA9817ECD}" destId="{71D9AE00-DB40-514C-A0F9-5DC8DF0FBBE6}" srcOrd="3" destOrd="0" presId="urn:microsoft.com/office/officeart/2005/8/layout/vList2"/>
    <dgm:cxn modelId="{394CDE4B-206E-CB47-ACF8-90857F78D230}" type="presParOf" srcId="{E54BF3B8-8B3A-884A-B9D3-DACDA9817ECD}" destId="{8E2F2CE0-4344-1842-B4B9-1A2F970B3E7A}" srcOrd="4" destOrd="0" presId="urn:microsoft.com/office/officeart/2005/8/layout/vList2"/>
    <dgm:cxn modelId="{07B34CED-9659-394E-B617-FBA8F43A532F}" type="presParOf" srcId="{E54BF3B8-8B3A-884A-B9D3-DACDA9817ECD}" destId="{E9775C00-6E85-1D47-A4F0-3CE75F59B3F8}" srcOrd="5" destOrd="0" presId="urn:microsoft.com/office/officeart/2005/8/layout/vList2"/>
    <dgm:cxn modelId="{B10D1748-4D31-A845-BF70-1F2E2BBAA50C}" type="presParOf" srcId="{E54BF3B8-8B3A-884A-B9D3-DACDA9817ECD}" destId="{2EFA694C-8661-BB4B-A938-DBF3039ADEBD}" srcOrd="6" destOrd="0" presId="urn:microsoft.com/office/officeart/2005/8/layout/vList2"/>
    <dgm:cxn modelId="{A01446B5-C585-E343-A11A-994DB1BF32F4}" type="presParOf" srcId="{E54BF3B8-8B3A-884A-B9D3-DACDA9817ECD}" destId="{0DDC34C9-9A75-C247-B8B4-D4FB8C1F7717}" srcOrd="7" destOrd="0" presId="urn:microsoft.com/office/officeart/2005/8/layout/vList2"/>
    <dgm:cxn modelId="{CBF73E6E-8EEF-9345-9B59-7572351FDC94}" type="presParOf" srcId="{E54BF3B8-8B3A-884A-B9D3-DACDA9817ECD}" destId="{8A22C0C4-C1F4-5541-91F2-C728F167FBCE}" srcOrd="8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CB76FA8B-EEFB-F641-BD7E-9F7224ECAE16}" type="doc">
      <dgm:prSet loTypeId="urn:microsoft.com/office/officeart/2005/8/layout/vList2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GB"/>
        </a:p>
      </dgm:t>
    </dgm:pt>
    <dgm:pt modelId="{D939D695-C199-A947-9FF1-0E34F2BE4150}">
      <dgm:prSet/>
      <dgm:spPr/>
      <dgm:t>
        <a:bodyPr/>
        <a:lstStyle/>
        <a:p>
          <a:r>
            <a:rPr lang="en-AU" dirty="0"/>
            <a:t>Seek and offer feedback from/to others intermittently and informally</a:t>
          </a:r>
        </a:p>
      </dgm:t>
    </dgm:pt>
    <dgm:pt modelId="{49D42377-7370-DF4F-A54D-98E029FAD71B}" type="parTrans" cxnId="{FC8724BD-6AD3-BE4C-872F-3368F239359F}">
      <dgm:prSet/>
      <dgm:spPr/>
      <dgm:t>
        <a:bodyPr/>
        <a:lstStyle/>
        <a:p>
          <a:endParaRPr lang="en-GB"/>
        </a:p>
      </dgm:t>
    </dgm:pt>
    <dgm:pt modelId="{2A66C2A1-50CA-6847-9BBA-0505C63A7047}" type="sibTrans" cxnId="{FC8724BD-6AD3-BE4C-872F-3368F239359F}">
      <dgm:prSet/>
      <dgm:spPr/>
      <dgm:t>
        <a:bodyPr/>
        <a:lstStyle/>
        <a:p>
          <a:endParaRPr lang="en-GB"/>
        </a:p>
      </dgm:t>
    </dgm:pt>
    <dgm:pt modelId="{62704984-409D-2A4E-A772-4EC8CC131D4E}">
      <dgm:prSet/>
      <dgm:spPr/>
      <dgm:t>
        <a:bodyPr/>
        <a:lstStyle/>
        <a:p>
          <a:r>
            <a:rPr lang="en-AU"/>
            <a:t>Take the time to consider where and why you might be feeling frustrated</a:t>
          </a:r>
        </a:p>
      </dgm:t>
    </dgm:pt>
    <dgm:pt modelId="{66EE92C6-DD36-2E4C-B07C-C56493E0563A}" type="parTrans" cxnId="{5E44AAFC-A371-5341-8F9E-CAB41013AC65}">
      <dgm:prSet/>
      <dgm:spPr/>
      <dgm:t>
        <a:bodyPr/>
        <a:lstStyle/>
        <a:p>
          <a:endParaRPr lang="en-GB"/>
        </a:p>
      </dgm:t>
    </dgm:pt>
    <dgm:pt modelId="{09B4B7F6-DB26-5F43-AA38-3EEDC239A0CC}" type="sibTrans" cxnId="{5E44AAFC-A371-5341-8F9E-CAB41013AC65}">
      <dgm:prSet/>
      <dgm:spPr/>
      <dgm:t>
        <a:bodyPr/>
        <a:lstStyle/>
        <a:p>
          <a:endParaRPr lang="en-GB"/>
        </a:p>
      </dgm:t>
    </dgm:pt>
    <dgm:pt modelId="{998047C9-C573-7340-A61C-6067869E23CF}">
      <dgm:prSet/>
      <dgm:spPr/>
      <dgm:t>
        <a:bodyPr/>
        <a:lstStyle/>
        <a:p>
          <a:r>
            <a:rPr lang="en-AU"/>
            <a:t>Share stories of your cultural successes and failures, i.e. how you thought they would be versus the realities </a:t>
          </a:r>
        </a:p>
      </dgm:t>
    </dgm:pt>
    <dgm:pt modelId="{1733961F-2ABF-3E47-80D4-B7A752EC07C8}" type="parTrans" cxnId="{8C22714F-B36E-0640-922E-B5C769AFC5C3}">
      <dgm:prSet/>
      <dgm:spPr/>
      <dgm:t>
        <a:bodyPr/>
        <a:lstStyle/>
        <a:p>
          <a:endParaRPr lang="en-GB"/>
        </a:p>
      </dgm:t>
    </dgm:pt>
    <dgm:pt modelId="{423DB50F-B331-D34F-B914-F960D6826671}" type="sibTrans" cxnId="{8C22714F-B36E-0640-922E-B5C769AFC5C3}">
      <dgm:prSet/>
      <dgm:spPr/>
      <dgm:t>
        <a:bodyPr/>
        <a:lstStyle/>
        <a:p>
          <a:endParaRPr lang="en-GB"/>
        </a:p>
      </dgm:t>
    </dgm:pt>
    <dgm:pt modelId="{836666B3-BEAE-B049-870E-C68DE5EBA6B2}">
      <dgm:prSet/>
      <dgm:spPr/>
      <dgm:t>
        <a:bodyPr/>
        <a:lstStyle/>
        <a:p>
          <a:r>
            <a:rPr lang="en-AU"/>
            <a:t>Observe your own behaviours and emotions when you are in different cultural settings i.e. are you feeling irritated, bored, excited, frustrated etc</a:t>
          </a:r>
        </a:p>
      </dgm:t>
    </dgm:pt>
    <dgm:pt modelId="{3736AF6A-7189-0745-A0D0-681375DAEF8F}" type="parTrans" cxnId="{93688C81-BB94-4144-9C4A-CE17427E8942}">
      <dgm:prSet/>
      <dgm:spPr/>
      <dgm:t>
        <a:bodyPr/>
        <a:lstStyle/>
        <a:p>
          <a:endParaRPr lang="en-GB"/>
        </a:p>
      </dgm:t>
    </dgm:pt>
    <dgm:pt modelId="{0285E029-BA30-2A4C-A461-1ED345CC8C60}" type="sibTrans" cxnId="{93688C81-BB94-4144-9C4A-CE17427E8942}">
      <dgm:prSet/>
      <dgm:spPr/>
      <dgm:t>
        <a:bodyPr/>
        <a:lstStyle/>
        <a:p>
          <a:endParaRPr lang="en-GB"/>
        </a:p>
      </dgm:t>
    </dgm:pt>
    <dgm:pt modelId="{25E771FE-09E1-D740-A504-5AFD28DEAAAC}">
      <dgm:prSet/>
      <dgm:spPr/>
      <dgm:t>
        <a:bodyPr/>
        <a:lstStyle/>
        <a:p>
          <a:r>
            <a:rPr lang="en-AU"/>
            <a:t>Learn basic small talk, norms and social behaviours that are culturally appropriate</a:t>
          </a:r>
        </a:p>
      </dgm:t>
    </dgm:pt>
    <dgm:pt modelId="{A0604BFC-B9A1-FF4C-9889-8B5F4270DD70}" type="parTrans" cxnId="{F4C3F097-03E9-0D47-AA07-6311EC12C454}">
      <dgm:prSet/>
      <dgm:spPr/>
      <dgm:t>
        <a:bodyPr/>
        <a:lstStyle/>
        <a:p>
          <a:endParaRPr lang="en-GB"/>
        </a:p>
      </dgm:t>
    </dgm:pt>
    <dgm:pt modelId="{72F5D2BD-FC7E-464E-B78A-C65E863EE2A5}" type="sibTrans" cxnId="{F4C3F097-03E9-0D47-AA07-6311EC12C454}">
      <dgm:prSet/>
      <dgm:spPr/>
      <dgm:t>
        <a:bodyPr/>
        <a:lstStyle/>
        <a:p>
          <a:endParaRPr lang="en-GB"/>
        </a:p>
      </dgm:t>
    </dgm:pt>
    <dgm:pt modelId="{92E7EF47-E0DB-E049-976B-4C698E749064}">
      <dgm:prSet/>
      <dgm:spPr>
        <a:solidFill>
          <a:srgbClr val="B44EB1"/>
        </a:solidFill>
      </dgm:spPr>
      <dgm:t>
        <a:bodyPr/>
        <a:lstStyle/>
        <a:p>
          <a:r>
            <a:rPr lang="en-AU"/>
            <a:t>Practice mindfulness</a:t>
          </a:r>
        </a:p>
      </dgm:t>
    </dgm:pt>
    <dgm:pt modelId="{EDC0E9C2-AF52-534D-A7EB-004E7E5727D8}" type="parTrans" cxnId="{4EF1B90A-6D28-C245-8AC0-297DFD9AF31A}">
      <dgm:prSet/>
      <dgm:spPr/>
      <dgm:t>
        <a:bodyPr/>
        <a:lstStyle/>
        <a:p>
          <a:endParaRPr lang="en-GB"/>
        </a:p>
      </dgm:t>
    </dgm:pt>
    <dgm:pt modelId="{2096FAD1-06DF-4840-AE74-D25E2907548A}" type="sibTrans" cxnId="{4EF1B90A-6D28-C245-8AC0-297DFD9AF31A}">
      <dgm:prSet/>
      <dgm:spPr/>
      <dgm:t>
        <a:bodyPr/>
        <a:lstStyle/>
        <a:p>
          <a:endParaRPr lang="en-GB"/>
        </a:p>
      </dgm:t>
    </dgm:pt>
    <dgm:pt modelId="{711D3DA3-2F56-054D-A75C-9FEDEE63BBE0}" type="pres">
      <dgm:prSet presAssocID="{CB76FA8B-EEFB-F641-BD7E-9F7224ECAE16}" presName="linear" presStyleCnt="0">
        <dgm:presLayoutVars>
          <dgm:animLvl val="lvl"/>
          <dgm:resizeHandles val="exact"/>
        </dgm:presLayoutVars>
      </dgm:prSet>
      <dgm:spPr/>
    </dgm:pt>
    <dgm:pt modelId="{41D7ED7A-9D76-E240-BC78-A2D995F60630}" type="pres">
      <dgm:prSet presAssocID="{D939D695-C199-A947-9FF1-0E34F2BE4150}" presName="parentText" presStyleLbl="node1" presStyleIdx="0" presStyleCnt="6">
        <dgm:presLayoutVars>
          <dgm:chMax val="0"/>
          <dgm:bulletEnabled val="1"/>
        </dgm:presLayoutVars>
      </dgm:prSet>
      <dgm:spPr/>
    </dgm:pt>
    <dgm:pt modelId="{6465FFF8-56C3-1C40-BD96-856B901F6F56}" type="pres">
      <dgm:prSet presAssocID="{2A66C2A1-50CA-6847-9BBA-0505C63A7047}" presName="spacer" presStyleCnt="0"/>
      <dgm:spPr/>
    </dgm:pt>
    <dgm:pt modelId="{2855FEB2-74B0-EC4E-B7F3-3C75729BF146}" type="pres">
      <dgm:prSet presAssocID="{62704984-409D-2A4E-A772-4EC8CC131D4E}" presName="parentText" presStyleLbl="node1" presStyleIdx="1" presStyleCnt="6">
        <dgm:presLayoutVars>
          <dgm:chMax val="0"/>
          <dgm:bulletEnabled val="1"/>
        </dgm:presLayoutVars>
      </dgm:prSet>
      <dgm:spPr/>
    </dgm:pt>
    <dgm:pt modelId="{27B93152-AC1D-6D4A-AA97-BAC40F81185B}" type="pres">
      <dgm:prSet presAssocID="{09B4B7F6-DB26-5F43-AA38-3EEDC239A0CC}" presName="spacer" presStyleCnt="0"/>
      <dgm:spPr/>
    </dgm:pt>
    <dgm:pt modelId="{5B2FB536-A7A0-0C45-AAE7-30FC1A8D3E04}" type="pres">
      <dgm:prSet presAssocID="{998047C9-C573-7340-A61C-6067869E23CF}" presName="parentText" presStyleLbl="node1" presStyleIdx="2" presStyleCnt="6">
        <dgm:presLayoutVars>
          <dgm:chMax val="0"/>
          <dgm:bulletEnabled val="1"/>
        </dgm:presLayoutVars>
      </dgm:prSet>
      <dgm:spPr/>
    </dgm:pt>
    <dgm:pt modelId="{ADEF38EE-BB42-234F-AFC5-A5AFAF578A2E}" type="pres">
      <dgm:prSet presAssocID="{423DB50F-B331-D34F-B914-F960D6826671}" presName="spacer" presStyleCnt="0"/>
      <dgm:spPr/>
    </dgm:pt>
    <dgm:pt modelId="{B9F815F2-604F-7445-9201-83082ACCB6ED}" type="pres">
      <dgm:prSet presAssocID="{836666B3-BEAE-B049-870E-C68DE5EBA6B2}" presName="parentText" presStyleLbl="node1" presStyleIdx="3" presStyleCnt="6">
        <dgm:presLayoutVars>
          <dgm:chMax val="0"/>
          <dgm:bulletEnabled val="1"/>
        </dgm:presLayoutVars>
      </dgm:prSet>
      <dgm:spPr/>
    </dgm:pt>
    <dgm:pt modelId="{4875E20D-78B9-4C49-9897-10CB821ECCFF}" type="pres">
      <dgm:prSet presAssocID="{0285E029-BA30-2A4C-A461-1ED345CC8C60}" presName="spacer" presStyleCnt="0"/>
      <dgm:spPr/>
    </dgm:pt>
    <dgm:pt modelId="{D555C4C3-0B2E-1A4C-B2AC-7ACE993F2497}" type="pres">
      <dgm:prSet presAssocID="{25E771FE-09E1-D740-A504-5AFD28DEAAAC}" presName="parentText" presStyleLbl="node1" presStyleIdx="4" presStyleCnt="6">
        <dgm:presLayoutVars>
          <dgm:chMax val="0"/>
          <dgm:bulletEnabled val="1"/>
        </dgm:presLayoutVars>
      </dgm:prSet>
      <dgm:spPr/>
    </dgm:pt>
    <dgm:pt modelId="{372DF7C9-3EF1-1747-9E2A-A2E571F13A22}" type="pres">
      <dgm:prSet presAssocID="{72F5D2BD-FC7E-464E-B78A-C65E863EE2A5}" presName="spacer" presStyleCnt="0"/>
      <dgm:spPr/>
    </dgm:pt>
    <dgm:pt modelId="{4DCF84E8-5B65-0448-869C-2CCD14D69DF2}" type="pres">
      <dgm:prSet presAssocID="{92E7EF47-E0DB-E049-976B-4C698E749064}" presName="parentText" presStyleLbl="node1" presStyleIdx="5" presStyleCnt="6">
        <dgm:presLayoutVars>
          <dgm:chMax val="0"/>
          <dgm:bulletEnabled val="1"/>
        </dgm:presLayoutVars>
      </dgm:prSet>
      <dgm:spPr/>
    </dgm:pt>
  </dgm:ptLst>
  <dgm:cxnLst>
    <dgm:cxn modelId="{4EF1B90A-6D28-C245-8AC0-297DFD9AF31A}" srcId="{CB76FA8B-EEFB-F641-BD7E-9F7224ECAE16}" destId="{92E7EF47-E0DB-E049-976B-4C698E749064}" srcOrd="5" destOrd="0" parTransId="{EDC0E9C2-AF52-534D-A7EB-004E7E5727D8}" sibTransId="{2096FAD1-06DF-4840-AE74-D25E2907548A}"/>
    <dgm:cxn modelId="{4AFF6A26-EF0B-3540-BF91-F69F41239793}" type="presOf" srcId="{62704984-409D-2A4E-A772-4EC8CC131D4E}" destId="{2855FEB2-74B0-EC4E-B7F3-3C75729BF146}" srcOrd="0" destOrd="0" presId="urn:microsoft.com/office/officeart/2005/8/layout/vList2"/>
    <dgm:cxn modelId="{8C22714F-B36E-0640-922E-B5C769AFC5C3}" srcId="{CB76FA8B-EEFB-F641-BD7E-9F7224ECAE16}" destId="{998047C9-C573-7340-A61C-6067869E23CF}" srcOrd="2" destOrd="0" parTransId="{1733961F-2ABF-3E47-80D4-B7A752EC07C8}" sibTransId="{423DB50F-B331-D34F-B914-F960D6826671}"/>
    <dgm:cxn modelId="{56212A7A-2DE2-F14A-83C8-B38A7E9689B0}" type="presOf" srcId="{D939D695-C199-A947-9FF1-0E34F2BE4150}" destId="{41D7ED7A-9D76-E240-BC78-A2D995F60630}" srcOrd="0" destOrd="0" presId="urn:microsoft.com/office/officeart/2005/8/layout/vList2"/>
    <dgm:cxn modelId="{63F5367C-9DD1-F244-8F27-759B989D1E07}" type="presOf" srcId="{CB76FA8B-EEFB-F641-BD7E-9F7224ECAE16}" destId="{711D3DA3-2F56-054D-A75C-9FEDEE63BBE0}" srcOrd="0" destOrd="0" presId="urn:microsoft.com/office/officeart/2005/8/layout/vList2"/>
    <dgm:cxn modelId="{93688C81-BB94-4144-9C4A-CE17427E8942}" srcId="{CB76FA8B-EEFB-F641-BD7E-9F7224ECAE16}" destId="{836666B3-BEAE-B049-870E-C68DE5EBA6B2}" srcOrd="3" destOrd="0" parTransId="{3736AF6A-7189-0745-A0D0-681375DAEF8F}" sibTransId="{0285E029-BA30-2A4C-A461-1ED345CC8C60}"/>
    <dgm:cxn modelId="{F4C3F097-03E9-0D47-AA07-6311EC12C454}" srcId="{CB76FA8B-EEFB-F641-BD7E-9F7224ECAE16}" destId="{25E771FE-09E1-D740-A504-5AFD28DEAAAC}" srcOrd="4" destOrd="0" parTransId="{A0604BFC-B9A1-FF4C-9889-8B5F4270DD70}" sibTransId="{72F5D2BD-FC7E-464E-B78A-C65E863EE2A5}"/>
    <dgm:cxn modelId="{3973B7AB-C15A-8B44-B838-39DE1DDA4AA3}" type="presOf" srcId="{25E771FE-09E1-D740-A504-5AFD28DEAAAC}" destId="{D555C4C3-0B2E-1A4C-B2AC-7ACE993F2497}" srcOrd="0" destOrd="0" presId="urn:microsoft.com/office/officeart/2005/8/layout/vList2"/>
    <dgm:cxn modelId="{FC8724BD-6AD3-BE4C-872F-3368F239359F}" srcId="{CB76FA8B-EEFB-F641-BD7E-9F7224ECAE16}" destId="{D939D695-C199-A947-9FF1-0E34F2BE4150}" srcOrd="0" destOrd="0" parTransId="{49D42377-7370-DF4F-A54D-98E029FAD71B}" sibTransId="{2A66C2A1-50CA-6847-9BBA-0505C63A7047}"/>
    <dgm:cxn modelId="{FB21EDCC-2009-FF4D-A89E-74202805BEC7}" type="presOf" srcId="{92E7EF47-E0DB-E049-976B-4C698E749064}" destId="{4DCF84E8-5B65-0448-869C-2CCD14D69DF2}" srcOrd="0" destOrd="0" presId="urn:microsoft.com/office/officeart/2005/8/layout/vList2"/>
    <dgm:cxn modelId="{7C9EB1F3-5615-BE40-A523-A5487B25065F}" type="presOf" srcId="{998047C9-C573-7340-A61C-6067869E23CF}" destId="{5B2FB536-A7A0-0C45-AAE7-30FC1A8D3E04}" srcOrd="0" destOrd="0" presId="urn:microsoft.com/office/officeart/2005/8/layout/vList2"/>
    <dgm:cxn modelId="{DFAEACF8-FB40-9149-B738-B56E1076EFD0}" type="presOf" srcId="{836666B3-BEAE-B049-870E-C68DE5EBA6B2}" destId="{B9F815F2-604F-7445-9201-83082ACCB6ED}" srcOrd="0" destOrd="0" presId="urn:microsoft.com/office/officeart/2005/8/layout/vList2"/>
    <dgm:cxn modelId="{5E44AAFC-A371-5341-8F9E-CAB41013AC65}" srcId="{CB76FA8B-EEFB-F641-BD7E-9F7224ECAE16}" destId="{62704984-409D-2A4E-A772-4EC8CC131D4E}" srcOrd="1" destOrd="0" parTransId="{66EE92C6-DD36-2E4C-B07C-C56493E0563A}" sibTransId="{09B4B7F6-DB26-5F43-AA38-3EEDC239A0CC}"/>
    <dgm:cxn modelId="{8158C06C-709F-A44A-B1BF-9A62883F8944}" type="presParOf" srcId="{711D3DA3-2F56-054D-A75C-9FEDEE63BBE0}" destId="{41D7ED7A-9D76-E240-BC78-A2D995F60630}" srcOrd="0" destOrd="0" presId="urn:microsoft.com/office/officeart/2005/8/layout/vList2"/>
    <dgm:cxn modelId="{A8F0B2F4-7C60-404D-B222-496B5607E301}" type="presParOf" srcId="{711D3DA3-2F56-054D-A75C-9FEDEE63BBE0}" destId="{6465FFF8-56C3-1C40-BD96-856B901F6F56}" srcOrd="1" destOrd="0" presId="urn:microsoft.com/office/officeart/2005/8/layout/vList2"/>
    <dgm:cxn modelId="{2FB309DA-009D-5A4B-BDFB-4387452F0E32}" type="presParOf" srcId="{711D3DA3-2F56-054D-A75C-9FEDEE63BBE0}" destId="{2855FEB2-74B0-EC4E-B7F3-3C75729BF146}" srcOrd="2" destOrd="0" presId="urn:microsoft.com/office/officeart/2005/8/layout/vList2"/>
    <dgm:cxn modelId="{743B41D9-0F81-FF45-B878-6AFF9E0F5920}" type="presParOf" srcId="{711D3DA3-2F56-054D-A75C-9FEDEE63BBE0}" destId="{27B93152-AC1D-6D4A-AA97-BAC40F81185B}" srcOrd="3" destOrd="0" presId="urn:microsoft.com/office/officeart/2005/8/layout/vList2"/>
    <dgm:cxn modelId="{62566C10-DDF3-344D-A0DA-A5ABEC3979BD}" type="presParOf" srcId="{711D3DA3-2F56-054D-A75C-9FEDEE63BBE0}" destId="{5B2FB536-A7A0-0C45-AAE7-30FC1A8D3E04}" srcOrd="4" destOrd="0" presId="urn:microsoft.com/office/officeart/2005/8/layout/vList2"/>
    <dgm:cxn modelId="{AEB88DBB-B7A7-8244-9417-51C1108CB5A7}" type="presParOf" srcId="{711D3DA3-2F56-054D-A75C-9FEDEE63BBE0}" destId="{ADEF38EE-BB42-234F-AFC5-A5AFAF578A2E}" srcOrd="5" destOrd="0" presId="urn:microsoft.com/office/officeart/2005/8/layout/vList2"/>
    <dgm:cxn modelId="{D3ED4EB8-AE59-7245-8943-5B7A2C5E77BB}" type="presParOf" srcId="{711D3DA3-2F56-054D-A75C-9FEDEE63BBE0}" destId="{B9F815F2-604F-7445-9201-83082ACCB6ED}" srcOrd="6" destOrd="0" presId="urn:microsoft.com/office/officeart/2005/8/layout/vList2"/>
    <dgm:cxn modelId="{B4ABC6A1-743D-D447-A63C-FCAE9B9C5F20}" type="presParOf" srcId="{711D3DA3-2F56-054D-A75C-9FEDEE63BBE0}" destId="{4875E20D-78B9-4C49-9897-10CB821ECCFF}" srcOrd="7" destOrd="0" presId="urn:microsoft.com/office/officeart/2005/8/layout/vList2"/>
    <dgm:cxn modelId="{C2843221-D5D1-E342-9679-2A7467EAF777}" type="presParOf" srcId="{711D3DA3-2F56-054D-A75C-9FEDEE63BBE0}" destId="{D555C4C3-0B2E-1A4C-B2AC-7ACE993F2497}" srcOrd="8" destOrd="0" presId="urn:microsoft.com/office/officeart/2005/8/layout/vList2"/>
    <dgm:cxn modelId="{A7B69770-A51D-BB48-8543-B9CEA077A0E6}" type="presParOf" srcId="{711D3DA3-2F56-054D-A75C-9FEDEE63BBE0}" destId="{372DF7C9-3EF1-1747-9E2A-A2E571F13A22}" srcOrd="9" destOrd="0" presId="urn:microsoft.com/office/officeart/2005/8/layout/vList2"/>
    <dgm:cxn modelId="{E4B304DE-9028-FD4B-A9AA-0CACBE72710E}" type="presParOf" srcId="{711D3DA3-2F56-054D-A75C-9FEDEE63BBE0}" destId="{4DCF84E8-5B65-0448-869C-2CCD14D69DF2}" srcOrd="1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86387B4D-F4BC-F84A-BAB6-21AEECEC2F17}" type="doc">
      <dgm:prSet loTypeId="urn:microsoft.com/office/officeart/2005/8/layout/vList2" loCatId="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GB"/>
        </a:p>
      </dgm:t>
    </dgm:pt>
    <dgm:pt modelId="{ED431C50-4E37-964B-90E6-A3411882F708}">
      <dgm:prSet/>
      <dgm:spPr/>
      <dgm:t>
        <a:bodyPr/>
        <a:lstStyle/>
        <a:p>
          <a:r>
            <a:rPr lang="en-AU" dirty="0"/>
            <a:t>Take time to observe how your behaviour is being received by others</a:t>
          </a:r>
        </a:p>
      </dgm:t>
    </dgm:pt>
    <dgm:pt modelId="{A2937B23-27D1-3E4A-8E8A-5DEE57E5024E}" type="parTrans" cxnId="{DEB10AC3-1C74-9C40-8B0E-C5219302AD13}">
      <dgm:prSet/>
      <dgm:spPr/>
      <dgm:t>
        <a:bodyPr/>
        <a:lstStyle/>
        <a:p>
          <a:endParaRPr lang="en-GB"/>
        </a:p>
      </dgm:t>
    </dgm:pt>
    <dgm:pt modelId="{E2639CD4-EA73-2C47-8C05-EF4C425CC48C}" type="sibTrans" cxnId="{DEB10AC3-1C74-9C40-8B0E-C5219302AD13}">
      <dgm:prSet/>
      <dgm:spPr/>
      <dgm:t>
        <a:bodyPr/>
        <a:lstStyle/>
        <a:p>
          <a:endParaRPr lang="en-GB"/>
        </a:p>
      </dgm:t>
    </dgm:pt>
    <dgm:pt modelId="{110BA05C-D8F4-A14F-B1D4-1DEA1F85A61F}">
      <dgm:prSet/>
      <dgm:spPr/>
      <dgm:t>
        <a:bodyPr/>
        <a:lstStyle/>
        <a:p>
          <a:r>
            <a:rPr lang="en-AU" dirty="0"/>
            <a:t>Seek feedback from people who are trusted colleagues</a:t>
          </a:r>
        </a:p>
      </dgm:t>
    </dgm:pt>
    <dgm:pt modelId="{BA60F97C-A8B6-F44B-A7B4-0C333220E3E5}" type="parTrans" cxnId="{150E0E1C-BF4C-6B40-8B09-58F1F7306BBF}">
      <dgm:prSet/>
      <dgm:spPr/>
      <dgm:t>
        <a:bodyPr/>
        <a:lstStyle/>
        <a:p>
          <a:endParaRPr lang="en-GB"/>
        </a:p>
      </dgm:t>
    </dgm:pt>
    <dgm:pt modelId="{06382B89-747D-B343-A4B8-8FB31B3F45E2}" type="sibTrans" cxnId="{150E0E1C-BF4C-6B40-8B09-58F1F7306BBF}">
      <dgm:prSet/>
      <dgm:spPr/>
      <dgm:t>
        <a:bodyPr/>
        <a:lstStyle/>
        <a:p>
          <a:endParaRPr lang="en-GB"/>
        </a:p>
      </dgm:t>
    </dgm:pt>
    <dgm:pt modelId="{51858EBD-B42C-D244-9DA4-FE37D7214E5F}">
      <dgm:prSet/>
      <dgm:spPr/>
      <dgm:t>
        <a:bodyPr/>
        <a:lstStyle/>
        <a:p>
          <a:r>
            <a:rPr lang="en-AU" dirty="0"/>
            <a:t>Have courage to provide feedback to others based on your observations – albeit in an appropriate manner </a:t>
          </a:r>
        </a:p>
      </dgm:t>
    </dgm:pt>
    <dgm:pt modelId="{A1F34D72-01C9-BC4D-9F0B-77189A83C945}" type="parTrans" cxnId="{52EF2493-4041-B643-94D3-6CC5E60880D7}">
      <dgm:prSet/>
      <dgm:spPr/>
      <dgm:t>
        <a:bodyPr/>
        <a:lstStyle/>
        <a:p>
          <a:endParaRPr lang="en-GB"/>
        </a:p>
      </dgm:t>
    </dgm:pt>
    <dgm:pt modelId="{820265D7-76D4-3F48-BD00-889742C2636C}" type="sibTrans" cxnId="{52EF2493-4041-B643-94D3-6CC5E60880D7}">
      <dgm:prSet/>
      <dgm:spPr/>
      <dgm:t>
        <a:bodyPr/>
        <a:lstStyle/>
        <a:p>
          <a:endParaRPr lang="en-GB"/>
        </a:p>
      </dgm:t>
    </dgm:pt>
    <dgm:pt modelId="{7F101411-AB8F-AA4B-984E-4CE29E0CEC8B}">
      <dgm:prSet/>
      <dgm:spPr/>
      <dgm:t>
        <a:bodyPr/>
        <a:lstStyle/>
        <a:p>
          <a:r>
            <a:rPr lang="en-AU" dirty="0"/>
            <a:t>Reflect on the relationships between your influences, experiences and behaviours</a:t>
          </a:r>
        </a:p>
      </dgm:t>
    </dgm:pt>
    <dgm:pt modelId="{76B506C2-117D-9749-BAC4-ED36DBFA239B}" type="parTrans" cxnId="{1298DD1F-3840-F247-963C-97AB6FA0C3A0}">
      <dgm:prSet/>
      <dgm:spPr/>
      <dgm:t>
        <a:bodyPr/>
        <a:lstStyle/>
        <a:p>
          <a:endParaRPr lang="en-GB"/>
        </a:p>
      </dgm:t>
    </dgm:pt>
    <dgm:pt modelId="{678DA58A-F9A4-6F4C-A165-5AE5ED74ECEB}" type="sibTrans" cxnId="{1298DD1F-3840-F247-963C-97AB6FA0C3A0}">
      <dgm:prSet/>
      <dgm:spPr/>
      <dgm:t>
        <a:bodyPr/>
        <a:lstStyle/>
        <a:p>
          <a:endParaRPr lang="en-GB"/>
        </a:p>
      </dgm:t>
    </dgm:pt>
    <dgm:pt modelId="{766DE633-697B-F14A-A2E3-0CC5CF249929}">
      <dgm:prSet/>
      <dgm:spPr>
        <a:solidFill>
          <a:srgbClr val="40619D"/>
        </a:solidFill>
      </dgm:spPr>
      <dgm:t>
        <a:bodyPr/>
        <a:lstStyle/>
        <a:p>
          <a:r>
            <a:rPr lang="en-AU" dirty="0"/>
            <a:t>Make an extra effort to stop and listen before responding</a:t>
          </a:r>
        </a:p>
      </dgm:t>
    </dgm:pt>
    <dgm:pt modelId="{6A661891-568B-D248-9775-A09358A85F9D}" type="parTrans" cxnId="{41B35334-81E1-4146-BF72-0FC2C64EF1FC}">
      <dgm:prSet/>
      <dgm:spPr/>
      <dgm:t>
        <a:bodyPr/>
        <a:lstStyle/>
        <a:p>
          <a:endParaRPr lang="en-GB"/>
        </a:p>
      </dgm:t>
    </dgm:pt>
    <dgm:pt modelId="{1E048F98-FB72-3143-9B0D-8E657F969CDA}" type="sibTrans" cxnId="{41B35334-81E1-4146-BF72-0FC2C64EF1FC}">
      <dgm:prSet/>
      <dgm:spPr/>
      <dgm:t>
        <a:bodyPr/>
        <a:lstStyle/>
        <a:p>
          <a:endParaRPr lang="en-GB"/>
        </a:p>
      </dgm:t>
    </dgm:pt>
    <dgm:pt modelId="{8DBF5B72-2B48-7542-A9DC-169458343E50}">
      <dgm:prSet/>
      <dgm:spPr>
        <a:solidFill>
          <a:srgbClr val="A37BBA"/>
        </a:solidFill>
      </dgm:spPr>
      <dgm:t>
        <a:bodyPr/>
        <a:lstStyle/>
        <a:p>
          <a:r>
            <a:rPr lang="en-AU"/>
            <a:t>Develop humility and resilience</a:t>
          </a:r>
        </a:p>
      </dgm:t>
    </dgm:pt>
    <dgm:pt modelId="{8343394D-6C45-1542-85E9-84CB5C710DC9}" type="parTrans" cxnId="{94F23144-F31C-1642-A5A4-CEBD012F292A}">
      <dgm:prSet/>
      <dgm:spPr/>
      <dgm:t>
        <a:bodyPr/>
        <a:lstStyle/>
        <a:p>
          <a:endParaRPr lang="en-GB"/>
        </a:p>
      </dgm:t>
    </dgm:pt>
    <dgm:pt modelId="{9DB5D462-9569-9F40-8FA5-83865C8B33CB}" type="sibTrans" cxnId="{94F23144-F31C-1642-A5A4-CEBD012F292A}">
      <dgm:prSet/>
      <dgm:spPr/>
      <dgm:t>
        <a:bodyPr/>
        <a:lstStyle/>
        <a:p>
          <a:endParaRPr lang="en-GB"/>
        </a:p>
      </dgm:t>
    </dgm:pt>
    <dgm:pt modelId="{896C8B56-E46C-2643-A3AF-2E9827762AF9}">
      <dgm:prSet/>
      <dgm:spPr/>
      <dgm:t>
        <a:bodyPr/>
        <a:lstStyle/>
        <a:p>
          <a:r>
            <a:rPr lang="en-AU"/>
            <a:t>Seek out a cultural mentor</a:t>
          </a:r>
        </a:p>
      </dgm:t>
    </dgm:pt>
    <dgm:pt modelId="{9F06A660-72EC-E84F-9222-6D7CD6301EE4}" type="parTrans" cxnId="{83DE5002-3747-9941-8D75-1383ECA1E215}">
      <dgm:prSet/>
      <dgm:spPr/>
      <dgm:t>
        <a:bodyPr/>
        <a:lstStyle/>
        <a:p>
          <a:endParaRPr lang="en-GB"/>
        </a:p>
      </dgm:t>
    </dgm:pt>
    <dgm:pt modelId="{DBC23FD3-7A90-874A-BD97-4FB47D4811A9}" type="sibTrans" cxnId="{83DE5002-3747-9941-8D75-1383ECA1E215}">
      <dgm:prSet/>
      <dgm:spPr/>
      <dgm:t>
        <a:bodyPr/>
        <a:lstStyle/>
        <a:p>
          <a:endParaRPr lang="en-GB"/>
        </a:p>
      </dgm:t>
    </dgm:pt>
    <dgm:pt modelId="{6B634FEF-D4CB-3044-8C16-A60A135A24DA}" type="pres">
      <dgm:prSet presAssocID="{86387B4D-F4BC-F84A-BAB6-21AEECEC2F17}" presName="linear" presStyleCnt="0">
        <dgm:presLayoutVars>
          <dgm:animLvl val="lvl"/>
          <dgm:resizeHandles val="exact"/>
        </dgm:presLayoutVars>
      </dgm:prSet>
      <dgm:spPr/>
    </dgm:pt>
    <dgm:pt modelId="{C267C972-D65E-6245-8208-B0EE80D07C6F}" type="pres">
      <dgm:prSet presAssocID="{ED431C50-4E37-964B-90E6-A3411882F708}" presName="parentText" presStyleLbl="node1" presStyleIdx="0" presStyleCnt="7">
        <dgm:presLayoutVars>
          <dgm:chMax val="0"/>
          <dgm:bulletEnabled val="1"/>
        </dgm:presLayoutVars>
      </dgm:prSet>
      <dgm:spPr/>
    </dgm:pt>
    <dgm:pt modelId="{2B33C884-EB97-C749-8D64-95E7F5DBD551}" type="pres">
      <dgm:prSet presAssocID="{E2639CD4-EA73-2C47-8C05-EF4C425CC48C}" presName="spacer" presStyleCnt="0"/>
      <dgm:spPr/>
    </dgm:pt>
    <dgm:pt modelId="{2DADF112-D067-384F-A25C-B6D1F4C54AFC}" type="pres">
      <dgm:prSet presAssocID="{110BA05C-D8F4-A14F-B1D4-1DEA1F85A61F}" presName="parentText" presStyleLbl="node1" presStyleIdx="1" presStyleCnt="7">
        <dgm:presLayoutVars>
          <dgm:chMax val="0"/>
          <dgm:bulletEnabled val="1"/>
        </dgm:presLayoutVars>
      </dgm:prSet>
      <dgm:spPr/>
    </dgm:pt>
    <dgm:pt modelId="{AFC9AE32-D387-4545-A951-F507B488BC3C}" type="pres">
      <dgm:prSet presAssocID="{06382B89-747D-B343-A4B8-8FB31B3F45E2}" presName="spacer" presStyleCnt="0"/>
      <dgm:spPr/>
    </dgm:pt>
    <dgm:pt modelId="{8E6E8FB8-84A1-4B4C-B01A-BDA27843CCA2}" type="pres">
      <dgm:prSet presAssocID="{51858EBD-B42C-D244-9DA4-FE37D7214E5F}" presName="parentText" presStyleLbl="node1" presStyleIdx="2" presStyleCnt="7">
        <dgm:presLayoutVars>
          <dgm:chMax val="0"/>
          <dgm:bulletEnabled val="1"/>
        </dgm:presLayoutVars>
      </dgm:prSet>
      <dgm:spPr/>
    </dgm:pt>
    <dgm:pt modelId="{D83FCE72-BE46-7E47-AF76-3DD309AC5B53}" type="pres">
      <dgm:prSet presAssocID="{820265D7-76D4-3F48-BD00-889742C2636C}" presName="spacer" presStyleCnt="0"/>
      <dgm:spPr/>
    </dgm:pt>
    <dgm:pt modelId="{E680C626-2189-8D42-8108-627712B06FC6}" type="pres">
      <dgm:prSet presAssocID="{7F101411-AB8F-AA4B-984E-4CE29E0CEC8B}" presName="parentText" presStyleLbl="node1" presStyleIdx="3" presStyleCnt="7">
        <dgm:presLayoutVars>
          <dgm:chMax val="0"/>
          <dgm:bulletEnabled val="1"/>
        </dgm:presLayoutVars>
      </dgm:prSet>
      <dgm:spPr/>
    </dgm:pt>
    <dgm:pt modelId="{6C1B6A03-235F-8648-8BC6-120091A05A2C}" type="pres">
      <dgm:prSet presAssocID="{678DA58A-F9A4-6F4C-A165-5AE5ED74ECEB}" presName="spacer" presStyleCnt="0"/>
      <dgm:spPr/>
    </dgm:pt>
    <dgm:pt modelId="{B501A0E8-4FE1-2541-BC16-E1E6AC8F3BF3}" type="pres">
      <dgm:prSet presAssocID="{766DE633-697B-F14A-A2E3-0CC5CF249929}" presName="parentText" presStyleLbl="node1" presStyleIdx="4" presStyleCnt="7">
        <dgm:presLayoutVars>
          <dgm:chMax val="0"/>
          <dgm:bulletEnabled val="1"/>
        </dgm:presLayoutVars>
      </dgm:prSet>
      <dgm:spPr/>
    </dgm:pt>
    <dgm:pt modelId="{A2B4CDA0-5B6A-A14E-9DBF-8D01F0ECD3C9}" type="pres">
      <dgm:prSet presAssocID="{1E048F98-FB72-3143-9B0D-8E657F969CDA}" presName="spacer" presStyleCnt="0"/>
      <dgm:spPr/>
    </dgm:pt>
    <dgm:pt modelId="{B274C4DC-D72A-924B-B52F-3914C983FD75}" type="pres">
      <dgm:prSet presAssocID="{8DBF5B72-2B48-7542-A9DC-169458343E50}" presName="parentText" presStyleLbl="node1" presStyleIdx="5" presStyleCnt="7">
        <dgm:presLayoutVars>
          <dgm:chMax val="0"/>
          <dgm:bulletEnabled val="1"/>
        </dgm:presLayoutVars>
      </dgm:prSet>
      <dgm:spPr/>
    </dgm:pt>
    <dgm:pt modelId="{28B06D21-DD00-5542-B4A1-7D13C7B44064}" type="pres">
      <dgm:prSet presAssocID="{9DB5D462-9569-9F40-8FA5-83865C8B33CB}" presName="spacer" presStyleCnt="0"/>
      <dgm:spPr/>
    </dgm:pt>
    <dgm:pt modelId="{57E03E1B-EE55-A344-9C2C-D3B0543EBA56}" type="pres">
      <dgm:prSet presAssocID="{896C8B56-E46C-2643-A3AF-2E9827762AF9}" presName="parentText" presStyleLbl="node1" presStyleIdx="6" presStyleCnt="7">
        <dgm:presLayoutVars>
          <dgm:chMax val="0"/>
          <dgm:bulletEnabled val="1"/>
        </dgm:presLayoutVars>
      </dgm:prSet>
      <dgm:spPr/>
    </dgm:pt>
  </dgm:ptLst>
  <dgm:cxnLst>
    <dgm:cxn modelId="{83DE5002-3747-9941-8D75-1383ECA1E215}" srcId="{86387B4D-F4BC-F84A-BAB6-21AEECEC2F17}" destId="{896C8B56-E46C-2643-A3AF-2E9827762AF9}" srcOrd="6" destOrd="0" parTransId="{9F06A660-72EC-E84F-9222-6D7CD6301EE4}" sibTransId="{DBC23FD3-7A90-874A-BD97-4FB47D4811A9}"/>
    <dgm:cxn modelId="{6AFE9117-EF64-AA44-8C26-B99454B369FC}" type="presOf" srcId="{ED431C50-4E37-964B-90E6-A3411882F708}" destId="{C267C972-D65E-6245-8208-B0EE80D07C6F}" srcOrd="0" destOrd="0" presId="urn:microsoft.com/office/officeart/2005/8/layout/vList2"/>
    <dgm:cxn modelId="{7C7FBB18-A6EE-B34D-86BE-F48E4D8669B0}" type="presOf" srcId="{896C8B56-E46C-2643-A3AF-2E9827762AF9}" destId="{57E03E1B-EE55-A344-9C2C-D3B0543EBA56}" srcOrd="0" destOrd="0" presId="urn:microsoft.com/office/officeart/2005/8/layout/vList2"/>
    <dgm:cxn modelId="{150E0E1C-BF4C-6B40-8B09-58F1F7306BBF}" srcId="{86387B4D-F4BC-F84A-BAB6-21AEECEC2F17}" destId="{110BA05C-D8F4-A14F-B1D4-1DEA1F85A61F}" srcOrd="1" destOrd="0" parTransId="{BA60F97C-A8B6-F44B-A7B4-0C333220E3E5}" sibTransId="{06382B89-747D-B343-A4B8-8FB31B3F45E2}"/>
    <dgm:cxn modelId="{1298DD1F-3840-F247-963C-97AB6FA0C3A0}" srcId="{86387B4D-F4BC-F84A-BAB6-21AEECEC2F17}" destId="{7F101411-AB8F-AA4B-984E-4CE29E0CEC8B}" srcOrd="3" destOrd="0" parTransId="{76B506C2-117D-9749-BAC4-ED36DBFA239B}" sibTransId="{678DA58A-F9A4-6F4C-A165-5AE5ED74ECEB}"/>
    <dgm:cxn modelId="{F179A033-8B3A-7242-8537-B9B61040078C}" type="presOf" srcId="{7F101411-AB8F-AA4B-984E-4CE29E0CEC8B}" destId="{E680C626-2189-8D42-8108-627712B06FC6}" srcOrd="0" destOrd="0" presId="urn:microsoft.com/office/officeart/2005/8/layout/vList2"/>
    <dgm:cxn modelId="{41B35334-81E1-4146-BF72-0FC2C64EF1FC}" srcId="{86387B4D-F4BC-F84A-BAB6-21AEECEC2F17}" destId="{766DE633-697B-F14A-A2E3-0CC5CF249929}" srcOrd="4" destOrd="0" parTransId="{6A661891-568B-D248-9775-A09358A85F9D}" sibTransId="{1E048F98-FB72-3143-9B0D-8E657F969CDA}"/>
    <dgm:cxn modelId="{94F23144-F31C-1642-A5A4-CEBD012F292A}" srcId="{86387B4D-F4BC-F84A-BAB6-21AEECEC2F17}" destId="{8DBF5B72-2B48-7542-A9DC-169458343E50}" srcOrd="5" destOrd="0" parTransId="{8343394D-6C45-1542-85E9-84CB5C710DC9}" sibTransId="{9DB5D462-9569-9F40-8FA5-83865C8B33CB}"/>
    <dgm:cxn modelId="{608FC54F-A16A-144A-8811-A97EE33D54E6}" type="presOf" srcId="{766DE633-697B-F14A-A2E3-0CC5CF249929}" destId="{B501A0E8-4FE1-2541-BC16-E1E6AC8F3BF3}" srcOrd="0" destOrd="0" presId="urn:microsoft.com/office/officeart/2005/8/layout/vList2"/>
    <dgm:cxn modelId="{52EF2493-4041-B643-94D3-6CC5E60880D7}" srcId="{86387B4D-F4BC-F84A-BAB6-21AEECEC2F17}" destId="{51858EBD-B42C-D244-9DA4-FE37D7214E5F}" srcOrd="2" destOrd="0" parTransId="{A1F34D72-01C9-BC4D-9F0B-77189A83C945}" sibTransId="{820265D7-76D4-3F48-BD00-889742C2636C}"/>
    <dgm:cxn modelId="{8AF1A5A3-5697-D347-8679-F2323E5C0A08}" type="presOf" srcId="{51858EBD-B42C-D244-9DA4-FE37D7214E5F}" destId="{8E6E8FB8-84A1-4B4C-B01A-BDA27843CCA2}" srcOrd="0" destOrd="0" presId="urn:microsoft.com/office/officeart/2005/8/layout/vList2"/>
    <dgm:cxn modelId="{7B3892B2-99D3-EA44-9417-99937E47773E}" type="presOf" srcId="{8DBF5B72-2B48-7542-A9DC-169458343E50}" destId="{B274C4DC-D72A-924B-B52F-3914C983FD75}" srcOrd="0" destOrd="0" presId="urn:microsoft.com/office/officeart/2005/8/layout/vList2"/>
    <dgm:cxn modelId="{DEB10AC3-1C74-9C40-8B0E-C5219302AD13}" srcId="{86387B4D-F4BC-F84A-BAB6-21AEECEC2F17}" destId="{ED431C50-4E37-964B-90E6-A3411882F708}" srcOrd="0" destOrd="0" parTransId="{A2937B23-27D1-3E4A-8E8A-5DEE57E5024E}" sibTransId="{E2639CD4-EA73-2C47-8C05-EF4C425CC48C}"/>
    <dgm:cxn modelId="{0911D3D2-9660-A24E-827D-5CEEAA62D101}" type="presOf" srcId="{86387B4D-F4BC-F84A-BAB6-21AEECEC2F17}" destId="{6B634FEF-D4CB-3044-8C16-A60A135A24DA}" srcOrd="0" destOrd="0" presId="urn:microsoft.com/office/officeart/2005/8/layout/vList2"/>
    <dgm:cxn modelId="{538075EB-62D6-F04A-8246-E41230103692}" type="presOf" srcId="{110BA05C-D8F4-A14F-B1D4-1DEA1F85A61F}" destId="{2DADF112-D067-384F-A25C-B6D1F4C54AFC}" srcOrd="0" destOrd="0" presId="urn:microsoft.com/office/officeart/2005/8/layout/vList2"/>
    <dgm:cxn modelId="{A0B79B7A-77CD-BE4C-A130-DCAC75A4F0D7}" type="presParOf" srcId="{6B634FEF-D4CB-3044-8C16-A60A135A24DA}" destId="{C267C972-D65E-6245-8208-B0EE80D07C6F}" srcOrd="0" destOrd="0" presId="urn:microsoft.com/office/officeart/2005/8/layout/vList2"/>
    <dgm:cxn modelId="{E8D20067-0076-C445-95DD-5F1CB77EB218}" type="presParOf" srcId="{6B634FEF-D4CB-3044-8C16-A60A135A24DA}" destId="{2B33C884-EB97-C749-8D64-95E7F5DBD551}" srcOrd="1" destOrd="0" presId="urn:microsoft.com/office/officeart/2005/8/layout/vList2"/>
    <dgm:cxn modelId="{F3812E2A-67A0-E445-B275-C4E114488A77}" type="presParOf" srcId="{6B634FEF-D4CB-3044-8C16-A60A135A24DA}" destId="{2DADF112-D067-384F-A25C-B6D1F4C54AFC}" srcOrd="2" destOrd="0" presId="urn:microsoft.com/office/officeart/2005/8/layout/vList2"/>
    <dgm:cxn modelId="{CE1A78EA-1D74-B444-9ACB-CC327F165F5D}" type="presParOf" srcId="{6B634FEF-D4CB-3044-8C16-A60A135A24DA}" destId="{AFC9AE32-D387-4545-A951-F507B488BC3C}" srcOrd="3" destOrd="0" presId="urn:microsoft.com/office/officeart/2005/8/layout/vList2"/>
    <dgm:cxn modelId="{F668484E-DEDA-5C4D-99DD-CDB4CF168CDC}" type="presParOf" srcId="{6B634FEF-D4CB-3044-8C16-A60A135A24DA}" destId="{8E6E8FB8-84A1-4B4C-B01A-BDA27843CCA2}" srcOrd="4" destOrd="0" presId="urn:microsoft.com/office/officeart/2005/8/layout/vList2"/>
    <dgm:cxn modelId="{A8CB0AA9-9279-A942-90FA-2F59C021500B}" type="presParOf" srcId="{6B634FEF-D4CB-3044-8C16-A60A135A24DA}" destId="{D83FCE72-BE46-7E47-AF76-3DD309AC5B53}" srcOrd="5" destOrd="0" presId="urn:microsoft.com/office/officeart/2005/8/layout/vList2"/>
    <dgm:cxn modelId="{000EA8D3-3B7E-6548-B1D8-6321E8D87DBF}" type="presParOf" srcId="{6B634FEF-D4CB-3044-8C16-A60A135A24DA}" destId="{E680C626-2189-8D42-8108-627712B06FC6}" srcOrd="6" destOrd="0" presId="urn:microsoft.com/office/officeart/2005/8/layout/vList2"/>
    <dgm:cxn modelId="{5E963368-904B-9D48-8BDE-F13C37B7DC83}" type="presParOf" srcId="{6B634FEF-D4CB-3044-8C16-A60A135A24DA}" destId="{6C1B6A03-235F-8648-8BC6-120091A05A2C}" srcOrd="7" destOrd="0" presId="urn:microsoft.com/office/officeart/2005/8/layout/vList2"/>
    <dgm:cxn modelId="{EB647FF8-D69C-EE43-8D01-A9EA4001C2AC}" type="presParOf" srcId="{6B634FEF-D4CB-3044-8C16-A60A135A24DA}" destId="{B501A0E8-4FE1-2541-BC16-E1E6AC8F3BF3}" srcOrd="8" destOrd="0" presId="urn:microsoft.com/office/officeart/2005/8/layout/vList2"/>
    <dgm:cxn modelId="{88294732-25C2-164A-875F-D62474C9F9FB}" type="presParOf" srcId="{6B634FEF-D4CB-3044-8C16-A60A135A24DA}" destId="{A2B4CDA0-5B6A-A14E-9DBF-8D01F0ECD3C9}" srcOrd="9" destOrd="0" presId="urn:microsoft.com/office/officeart/2005/8/layout/vList2"/>
    <dgm:cxn modelId="{E4A86236-A27A-2741-AA68-51927E69668F}" type="presParOf" srcId="{6B634FEF-D4CB-3044-8C16-A60A135A24DA}" destId="{B274C4DC-D72A-924B-B52F-3914C983FD75}" srcOrd="10" destOrd="0" presId="urn:microsoft.com/office/officeart/2005/8/layout/vList2"/>
    <dgm:cxn modelId="{217F56D5-7948-8E44-9416-D5029D399B61}" type="presParOf" srcId="{6B634FEF-D4CB-3044-8C16-A60A135A24DA}" destId="{28B06D21-DD00-5542-B4A1-7D13C7B44064}" srcOrd="11" destOrd="0" presId="urn:microsoft.com/office/officeart/2005/8/layout/vList2"/>
    <dgm:cxn modelId="{56CAF53F-EE72-4240-84EC-5985AFFA5848}" type="presParOf" srcId="{6B634FEF-D4CB-3044-8C16-A60A135A24DA}" destId="{57E03E1B-EE55-A344-9C2C-D3B0543EBA56}" srcOrd="1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876B072-B89B-2C47-9002-AB57B76CB21A}">
      <dsp:nvSpPr>
        <dsp:cNvPr id="0" name=""/>
        <dsp:cNvSpPr/>
      </dsp:nvSpPr>
      <dsp:spPr>
        <a:xfrm rot="10800000">
          <a:off x="1628551" y="412"/>
          <a:ext cx="5321090" cy="1153107"/>
        </a:xfrm>
        <a:prstGeom prst="homePlate">
          <a:avLst/>
        </a:prstGeom>
        <a:solidFill>
          <a:schemeClr val="accent3"/>
        </a:solidFill>
        <a:ln>
          <a:noFill/>
        </a:ln>
        <a:effectLst>
          <a:outerShdw blurRad="38100" dist="25400" dir="5400000" rotWithShape="0">
            <a:srgbClr val="000000">
              <a:alpha val="5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08488" tIns="121920" rIns="227584" bIns="1219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200" b="1" kern="1200" dirty="0">
              <a:latin typeface="+mj-lt"/>
            </a:rPr>
            <a:t>CONTEXT SETTING</a:t>
          </a:r>
          <a:endParaRPr lang="en-AU" sz="3200" kern="1200" dirty="0">
            <a:latin typeface="+mj-lt"/>
          </a:endParaRPr>
        </a:p>
      </dsp:txBody>
      <dsp:txXfrm rot="10800000">
        <a:off x="1916828" y="412"/>
        <a:ext cx="5032813" cy="1153107"/>
      </dsp:txXfrm>
    </dsp:sp>
    <dsp:sp modelId="{AB84AF89-EBF9-C946-97D1-21387D72F9CE}">
      <dsp:nvSpPr>
        <dsp:cNvPr id="0" name=""/>
        <dsp:cNvSpPr/>
      </dsp:nvSpPr>
      <dsp:spPr>
        <a:xfrm>
          <a:off x="1051997" y="412"/>
          <a:ext cx="1153107" cy="1153107"/>
        </a:xfrm>
        <a:prstGeom prst="ellipse">
          <a:avLst/>
        </a:prstGeom>
        <a:solidFill>
          <a:schemeClr val="accent3"/>
        </a:solidFill>
        <a:ln>
          <a:noFill/>
        </a:ln>
        <a:effectLst>
          <a:outerShdw blurRad="38100" dist="25400" dir="5400000" rotWithShape="0">
            <a:srgbClr val="000000">
              <a:alpha val="5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CF091357-A5D4-FA46-BF6A-9C6B7E69D77A}">
      <dsp:nvSpPr>
        <dsp:cNvPr id="0" name=""/>
        <dsp:cNvSpPr/>
      </dsp:nvSpPr>
      <dsp:spPr>
        <a:xfrm rot="10800000">
          <a:off x="1586036" y="1497731"/>
          <a:ext cx="5321090" cy="1153107"/>
        </a:xfrm>
        <a:prstGeom prst="homePlate">
          <a:avLst/>
        </a:prstGeom>
        <a:solidFill>
          <a:srgbClr val="66B1CE"/>
        </a:solidFill>
        <a:ln>
          <a:noFill/>
        </a:ln>
        <a:effectLst>
          <a:outerShdw blurRad="38100" dist="25400" dir="5400000" rotWithShape="0">
            <a:srgbClr val="000000">
              <a:alpha val="5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08488" tIns="121920" rIns="227584" bIns="1219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3200" b="1" kern="1200" dirty="0">
              <a:latin typeface="+mj-lt"/>
            </a:rPr>
            <a:t>CULTURE</a:t>
          </a:r>
        </a:p>
      </dsp:txBody>
      <dsp:txXfrm rot="10800000">
        <a:off x="1874313" y="1497731"/>
        <a:ext cx="5032813" cy="1153107"/>
      </dsp:txXfrm>
    </dsp:sp>
    <dsp:sp modelId="{D85DB4DD-7453-0046-BA2A-11A8CB91DA70}">
      <dsp:nvSpPr>
        <dsp:cNvPr id="0" name=""/>
        <dsp:cNvSpPr/>
      </dsp:nvSpPr>
      <dsp:spPr>
        <a:xfrm>
          <a:off x="1051997" y="1497731"/>
          <a:ext cx="1153107" cy="1153107"/>
        </a:xfrm>
        <a:prstGeom prst="ellipse">
          <a:avLst/>
        </a:prstGeom>
        <a:solidFill>
          <a:srgbClr val="66B1CE"/>
        </a:solidFill>
        <a:ln>
          <a:noFill/>
        </a:ln>
        <a:effectLst>
          <a:outerShdw blurRad="38100" dist="25400" dir="5400000" rotWithShape="0">
            <a:srgbClr val="000000">
              <a:alpha val="5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AB4AEB0C-EBD0-2A48-9059-467A186C1F9C}">
      <dsp:nvSpPr>
        <dsp:cNvPr id="0" name=""/>
        <dsp:cNvSpPr/>
      </dsp:nvSpPr>
      <dsp:spPr>
        <a:xfrm rot="10800000">
          <a:off x="1628551" y="2995050"/>
          <a:ext cx="5321090" cy="1153107"/>
        </a:xfrm>
        <a:prstGeom prst="homePlate">
          <a:avLst/>
        </a:prstGeom>
        <a:gradFill rotWithShape="0">
          <a:gsLst>
            <a:gs pos="0">
              <a:srgbClr val="A37BBA"/>
            </a:gs>
            <a:gs pos="84000">
              <a:schemeClr val="accent3">
                <a:hueOff val="-4201291"/>
                <a:satOff val="-23665"/>
                <a:lumOff val="8726"/>
                <a:alphaOff val="0"/>
                <a:shade val="90000"/>
                <a:lumMod val="88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5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08488" tIns="121920" rIns="227584" bIns="1219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3200" b="1" kern="1200" dirty="0">
              <a:latin typeface="+mj-lt"/>
            </a:rPr>
            <a:t>BIAS</a:t>
          </a:r>
        </a:p>
      </dsp:txBody>
      <dsp:txXfrm rot="10800000">
        <a:off x="1916828" y="2995050"/>
        <a:ext cx="5032813" cy="1153107"/>
      </dsp:txXfrm>
    </dsp:sp>
    <dsp:sp modelId="{948C0BE5-8532-C44E-8D42-0E1E058FDA44}">
      <dsp:nvSpPr>
        <dsp:cNvPr id="0" name=""/>
        <dsp:cNvSpPr/>
      </dsp:nvSpPr>
      <dsp:spPr>
        <a:xfrm>
          <a:off x="1051997" y="2995050"/>
          <a:ext cx="1153107" cy="1153107"/>
        </a:xfrm>
        <a:prstGeom prst="ellipse">
          <a:avLst/>
        </a:prstGeom>
        <a:solidFill>
          <a:srgbClr val="A37BBA"/>
        </a:solidFill>
        <a:ln>
          <a:noFill/>
        </a:ln>
        <a:effectLst>
          <a:outerShdw blurRad="38100" dist="25400" dir="5400000" rotWithShape="0">
            <a:srgbClr val="000000">
              <a:alpha val="5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61C3746D-CFB1-9448-821A-28E7D294BB8A}">
      <dsp:nvSpPr>
        <dsp:cNvPr id="0" name=""/>
        <dsp:cNvSpPr/>
      </dsp:nvSpPr>
      <dsp:spPr>
        <a:xfrm rot="10800000">
          <a:off x="1628551" y="4492368"/>
          <a:ext cx="5321090" cy="1153107"/>
        </a:xfrm>
        <a:prstGeom prst="homePlate">
          <a:avLst/>
        </a:prstGeom>
        <a:solidFill>
          <a:schemeClr val="accent6">
            <a:lumMod val="75000"/>
          </a:schemeClr>
        </a:solidFill>
        <a:ln>
          <a:noFill/>
        </a:ln>
        <a:effectLst>
          <a:outerShdw blurRad="38100" dist="25400" dir="5400000" rotWithShape="0">
            <a:srgbClr val="000000">
              <a:alpha val="5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08488" tIns="121920" rIns="227584" bIns="1219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3200" b="1" kern="1200" dirty="0">
              <a:latin typeface="+mj-lt"/>
            </a:rPr>
            <a:t>CULTURAL INTELLIGENCE</a:t>
          </a:r>
        </a:p>
      </dsp:txBody>
      <dsp:txXfrm rot="10800000">
        <a:off x="1916828" y="4492368"/>
        <a:ext cx="5032813" cy="1153107"/>
      </dsp:txXfrm>
    </dsp:sp>
    <dsp:sp modelId="{30EF4F25-0DB2-0142-8E51-E3EDAEEB77C6}">
      <dsp:nvSpPr>
        <dsp:cNvPr id="0" name=""/>
        <dsp:cNvSpPr/>
      </dsp:nvSpPr>
      <dsp:spPr>
        <a:xfrm>
          <a:off x="1051997" y="4492368"/>
          <a:ext cx="1153107" cy="1153107"/>
        </a:xfrm>
        <a:prstGeom prst="ellipse">
          <a:avLst/>
        </a:prstGeom>
        <a:solidFill>
          <a:schemeClr val="accent6">
            <a:lumMod val="75000"/>
          </a:schemeClr>
        </a:solidFill>
        <a:ln>
          <a:noFill/>
        </a:ln>
        <a:effectLst>
          <a:outerShdw blurRad="38100" dist="25400" dir="5400000" rotWithShape="0">
            <a:srgbClr val="000000">
              <a:alpha val="5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FB4B21F-78A9-0C41-9C48-B8778A334E47}">
      <dsp:nvSpPr>
        <dsp:cNvPr id="0" name=""/>
        <dsp:cNvSpPr/>
      </dsp:nvSpPr>
      <dsp:spPr>
        <a:xfrm>
          <a:off x="3102237" y="284"/>
          <a:ext cx="2445466" cy="2445466"/>
        </a:xfrm>
        <a:prstGeom prst="ellips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8000"/>
                <a:lumMod val="110000"/>
              </a:schemeClr>
            </a:gs>
            <a:gs pos="84000">
              <a:schemeClr val="accent2">
                <a:hueOff val="0"/>
                <a:satOff val="0"/>
                <a:lumOff val="0"/>
                <a:alphaOff val="0"/>
                <a:shade val="90000"/>
                <a:lumMod val="88000"/>
              </a:schemeClr>
            </a:gs>
          </a:gsLst>
          <a:lin ang="5400000" scaled="0"/>
        </a:gradFill>
        <a:ln>
          <a:noFill/>
        </a:ln>
        <a:effectLst>
          <a:outerShdw blurRad="88900" dist="38100" dir="5040000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threePt" dir="tl">
            <a:rot lat="0" lon="0" rev="1200000"/>
          </a:lightRig>
        </a:scene3d>
        <a:sp3d>
          <a:bevelT w="38100" h="508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1750" tIns="31750" rIns="31750" bIns="3175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 dirty="0"/>
            <a:t>Relationship Management</a:t>
          </a:r>
          <a:endParaRPr lang="en-AU" sz="2500" kern="1200" dirty="0"/>
        </a:p>
      </dsp:txBody>
      <dsp:txXfrm>
        <a:off x="3460367" y="358414"/>
        <a:ext cx="1729206" cy="1729206"/>
      </dsp:txXfrm>
    </dsp:sp>
    <dsp:sp modelId="{1454FDE8-B154-BB47-8234-54CD40D2EA2D}">
      <dsp:nvSpPr>
        <dsp:cNvPr id="0" name=""/>
        <dsp:cNvSpPr/>
      </dsp:nvSpPr>
      <dsp:spPr>
        <a:xfrm rot="3600000">
          <a:off x="4908632" y="2386451"/>
          <a:ext cx="652607" cy="825345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8000"/>
                <a:lumMod val="110000"/>
              </a:schemeClr>
            </a:gs>
            <a:gs pos="84000">
              <a:schemeClr val="accent2">
                <a:hueOff val="0"/>
                <a:satOff val="0"/>
                <a:lumOff val="0"/>
                <a:alphaOff val="0"/>
                <a:shade val="90000"/>
                <a:lumMod val="88000"/>
              </a:schemeClr>
            </a:gs>
          </a:gsLst>
          <a:lin ang="5400000" scaled="0"/>
        </a:gradFill>
        <a:ln>
          <a:noFill/>
        </a:ln>
        <a:effectLst>
          <a:outerShdw blurRad="88900" dist="38100" dir="5040000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threePt" dir="tl">
            <a:rot lat="0" lon="0" rev="1200000"/>
          </a:lightRig>
        </a:scene3d>
        <a:sp3d>
          <a:bevelT w="38100" h="508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2000" kern="1200"/>
        </a:p>
      </dsp:txBody>
      <dsp:txXfrm>
        <a:off x="4957578" y="2466744"/>
        <a:ext cx="456825" cy="495207"/>
      </dsp:txXfrm>
    </dsp:sp>
    <dsp:sp modelId="{D730AC51-1640-1D4A-BF13-B33777FC3300}">
      <dsp:nvSpPr>
        <dsp:cNvPr id="0" name=""/>
        <dsp:cNvSpPr/>
      </dsp:nvSpPr>
      <dsp:spPr>
        <a:xfrm>
          <a:off x="4940637" y="3184487"/>
          <a:ext cx="2445466" cy="2445466"/>
        </a:xfrm>
        <a:prstGeom prst="ellipse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98000"/>
                <a:lumMod val="110000"/>
              </a:schemeClr>
            </a:gs>
            <a:gs pos="84000">
              <a:schemeClr val="accent3">
                <a:hueOff val="0"/>
                <a:satOff val="0"/>
                <a:lumOff val="0"/>
                <a:alphaOff val="0"/>
                <a:shade val="90000"/>
                <a:lumMod val="88000"/>
              </a:schemeClr>
            </a:gs>
          </a:gsLst>
          <a:lin ang="5400000" scaled="0"/>
        </a:gradFill>
        <a:ln>
          <a:noFill/>
        </a:ln>
        <a:effectLst>
          <a:outerShdw blurRad="88900" dist="38100" dir="5040000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threePt" dir="tl">
            <a:rot lat="0" lon="0" rev="1200000"/>
          </a:lightRig>
        </a:scene3d>
        <a:sp3d>
          <a:bevelT w="38100" h="508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1750" tIns="31750" rIns="31750" bIns="3175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 dirty="0"/>
            <a:t>Task Management</a:t>
          </a:r>
          <a:endParaRPr lang="en-AU" sz="2500" kern="1200" dirty="0"/>
        </a:p>
      </dsp:txBody>
      <dsp:txXfrm>
        <a:off x="5298767" y="3542617"/>
        <a:ext cx="1729206" cy="1729206"/>
      </dsp:txXfrm>
    </dsp:sp>
    <dsp:sp modelId="{0567A36E-B98B-C549-A027-F17779104E77}">
      <dsp:nvSpPr>
        <dsp:cNvPr id="0" name=""/>
        <dsp:cNvSpPr/>
      </dsp:nvSpPr>
      <dsp:spPr>
        <a:xfrm rot="10800000">
          <a:off x="4017136" y="3994548"/>
          <a:ext cx="652607" cy="825345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98000"/>
                <a:lumMod val="110000"/>
              </a:schemeClr>
            </a:gs>
            <a:gs pos="84000">
              <a:schemeClr val="accent3">
                <a:hueOff val="0"/>
                <a:satOff val="0"/>
                <a:lumOff val="0"/>
                <a:alphaOff val="0"/>
                <a:shade val="90000"/>
                <a:lumMod val="88000"/>
              </a:schemeClr>
            </a:gs>
          </a:gsLst>
          <a:lin ang="5400000" scaled="0"/>
        </a:gradFill>
        <a:ln>
          <a:noFill/>
        </a:ln>
        <a:effectLst>
          <a:outerShdw blurRad="88900" dist="38100" dir="5040000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threePt" dir="tl">
            <a:rot lat="0" lon="0" rev="1200000"/>
          </a:lightRig>
        </a:scene3d>
        <a:sp3d>
          <a:bevelT w="38100" h="508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2000" kern="1200"/>
        </a:p>
      </dsp:txBody>
      <dsp:txXfrm rot="10800000">
        <a:off x="4212918" y="4159617"/>
        <a:ext cx="456825" cy="495207"/>
      </dsp:txXfrm>
    </dsp:sp>
    <dsp:sp modelId="{81A8B6CF-BBCB-5D41-9CBA-6D0099CC6E1F}">
      <dsp:nvSpPr>
        <dsp:cNvPr id="0" name=""/>
        <dsp:cNvSpPr/>
      </dsp:nvSpPr>
      <dsp:spPr>
        <a:xfrm>
          <a:off x="1263836" y="3184487"/>
          <a:ext cx="2445466" cy="2445466"/>
        </a:xfrm>
        <a:prstGeom prst="ellipse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98000"/>
                <a:lumMod val="110000"/>
              </a:schemeClr>
            </a:gs>
            <a:gs pos="84000">
              <a:schemeClr val="accent4">
                <a:hueOff val="0"/>
                <a:satOff val="0"/>
                <a:lumOff val="0"/>
                <a:alphaOff val="0"/>
                <a:shade val="90000"/>
                <a:lumMod val="88000"/>
              </a:schemeClr>
            </a:gs>
          </a:gsLst>
          <a:lin ang="5400000" scaled="0"/>
        </a:gradFill>
        <a:ln>
          <a:noFill/>
        </a:ln>
        <a:effectLst>
          <a:outerShdw blurRad="88900" dist="38100" dir="5040000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threePt" dir="tl">
            <a:rot lat="0" lon="0" rev="1200000"/>
          </a:lightRig>
        </a:scene3d>
        <a:sp3d>
          <a:bevelT w="38100" h="508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1750" tIns="31750" rIns="31750" bIns="3175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 dirty="0"/>
            <a:t>Self Management</a:t>
          </a:r>
          <a:endParaRPr lang="en-AU" sz="2500" kern="1200" dirty="0"/>
        </a:p>
      </dsp:txBody>
      <dsp:txXfrm>
        <a:off x="1621966" y="3542617"/>
        <a:ext cx="1729206" cy="1729206"/>
      </dsp:txXfrm>
    </dsp:sp>
    <dsp:sp modelId="{AC8CBF38-E402-FE4D-BBFA-A873FB825E4A}">
      <dsp:nvSpPr>
        <dsp:cNvPr id="0" name=""/>
        <dsp:cNvSpPr/>
      </dsp:nvSpPr>
      <dsp:spPr>
        <a:xfrm rot="18000000">
          <a:off x="3070231" y="2418442"/>
          <a:ext cx="652607" cy="825345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98000"/>
                <a:lumMod val="110000"/>
              </a:schemeClr>
            </a:gs>
            <a:gs pos="84000">
              <a:schemeClr val="accent4">
                <a:hueOff val="0"/>
                <a:satOff val="0"/>
                <a:lumOff val="0"/>
                <a:alphaOff val="0"/>
                <a:shade val="90000"/>
                <a:lumMod val="88000"/>
              </a:schemeClr>
            </a:gs>
          </a:gsLst>
          <a:lin ang="5400000" scaled="0"/>
        </a:gradFill>
        <a:ln>
          <a:noFill/>
        </a:ln>
        <a:effectLst>
          <a:outerShdw blurRad="88900" dist="38100" dir="5040000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threePt" dir="tl">
            <a:rot lat="0" lon="0" rev="1200000"/>
          </a:lightRig>
        </a:scene3d>
        <a:sp3d>
          <a:bevelT w="38100" h="508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2000" kern="1200"/>
        </a:p>
      </dsp:txBody>
      <dsp:txXfrm>
        <a:off x="3119177" y="2668287"/>
        <a:ext cx="456825" cy="495207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CD7FA79-7C9B-D042-ACEB-FD5ABB457288}">
      <dsp:nvSpPr>
        <dsp:cNvPr id="0" name=""/>
        <dsp:cNvSpPr/>
      </dsp:nvSpPr>
      <dsp:spPr>
        <a:xfrm>
          <a:off x="0" y="53438"/>
          <a:ext cx="8367744" cy="2070461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8000"/>
                <a:lumMod val="110000"/>
              </a:schemeClr>
            </a:gs>
            <a:gs pos="84000">
              <a:schemeClr val="accent2">
                <a:hueOff val="0"/>
                <a:satOff val="0"/>
                <a:lumOff val="0"/>
                <a:alphaOff val="0"/>
                <a:shade val="90000"/>
                <a:lumMod val="88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5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8590" tIns="148590" rIns="148590" bIns="148590" numCol="1" spcCol="1270" anchor="ctr" anchorCtr="0">
          <a:noAutofit/>
        </a:bodyPr>
        <a:lstStyle/>
        <a:p>
          <a:pPr marL="0" lvl="0" indent="0" algn="l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900" kern="1200" dirty="0"/>
            <a:t>World View : </a:t>
          </a:r>
          <a:r>
            <a:rPr lang="en-AU" sz="3900" kern="1200" dirty="0"/>
            <a:t>A particular philosophy of life or conception of the world.</a:t>
          </a:r>
        </a:p>
      </dsp:txBody>
      <dsp:txXfrm>
        <a:off x="101072" y="154510"/>
        <a:ext cx="8165600" cy="1868317"/>
      </dsp:txXfrm>
    </dsp:sp>
    <dsp:sp modelId="{C5881878-0AE7-4E4A-BF29-A1EEA078755E}">
      <dsp:nvSpPr>
        <dsp:cNvPr id="0" name=""/>
        <dsp:cNvSpPr/>
      </dsp:nvSpPr>
      <dsp:spPr>
        <a:xfrm>
          <a:off x="0" y="2236219"/>
          <a:ext cx="8367744" cy="2070461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98000"/>
                <a:lumMod val="110000"/>
              </a:schemeClr>
            </a:gs>
            <a:gs pos="84000">
              <a:schemeClr val="accent3">
                <a:hueOff val="0"/>
                <a:satOff val="0"/>
                <a:lumOff val="0"/>
                <a:alphaOff val="0"/>
                <a:shade val="90000"/>
                <a:lumMod val="88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5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8590" tIns="148590" rIns="148590" bIns="148590" numCol="1" spcCol="1270" anchor="ctr" anchorCtr="0">
          <a:noAutofit/>
        </a:bodyPr>
        <a:lstStyle/>
        <a:p>
          <a:pPr marL="0" lvl="0" indent="0" algn="l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3900" kern="1200" dirty="0"/>
            <a:t>Mental Model : Frameworks for thinking that simplify complex things so your brain can make sense of them.</a:t>
          </a:r>
        </a:p>
      </dsp:txBody>
      <dsp:txXfrm>
        <a:off x="101072" y="2337291"/>
        <a:ext cx="8165600" cy="1868317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9D41824-853E-0C49-8915-06FC55258431}">
      <dsp:nvSpPr>
        <dsp:cNvPr id="0" name=""/>
        <dsp:cNvSpPr/>
      </dsp:nvSpPr>
      <dsp:spPr>
        <a:xfrm>
          <a:off x="0" y="691861"/>
          <a:ext cx="8428037" cy="722474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1900" b="1" kern="1200"/>
            <a:t>Take some unconscious bias tests </a:t>
          </a:r>
          <a:endParaRPr lang="en-AU" sz="1900" kern="1200"/>
        </a:p>
      </dsp:txBody>
      <dsp:txXfrm>
        <a:off x="35268" y="727129"/>
        <a:ext cx="8357501" cy="651938"/>
      </dsp:txXfrm>
    </dsp:sp>
    <dsp:sp modelId="{97C5CED4-84C5-DE47-9400-162E49D80604}">
      <dsp:nvSpPr>
        <dsp:cNvPr id="0" name=""/>
        <dsp:cNvSpPr/>
      </dsp:nvSpPr>
      <dsp:spPr>
        <a:xfrm>
          <a:off x="0" y="1469056"/>
          <a:ext cx="8428037" cy="722474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1900" b="1" kern="1200"/>
            <a:t>Seek feedback from peers</a:t>
          </a:r>
          <a:endParaRPr lang="en-AU" sz="1900" kern="1200"/>
        </a:p>
      </dsp:txBody>
      <dsp:txXfrm>
        <a:off x="35268" y="1504324"/>
        <a:ext cx="8357501" cy="651938"/>
      </dsp:txXfrm>
    </dsp:sp>
    <dsp:sp modelId="{8231DC17-BC10-844E-802A-4C5CF0B6F8F3}">
      <dsp:nvSpPr>
        <dsp:cNvPr id="0" name=""/>
        <dsp:cNvSpPr/>
      </dsp:nvSpPr>
      <dsp:spPr>
        <a:xfrm>
          <a:off x="0" y="2246251"/>
          <a:ext cx="8428037" cy="722474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1900" b="1" kern="1200" dirty="0"/>
            <a:t>Reflect on what guides and influences your behaviours and attitudes toward culturally diverse groups</a:t>
          </a:r>
          <a:endParaRPr lang="en-AU" sz="1900" kern="1200" dirty="0"/>
        </a:p>
      </dsp:txBody>
      <dsp:txXfrm>
        <a:off x="35268" y="2281519"/>
        <a:ext cx="8357501" cy="651938"/>
      </dsp:txXfrm>
    </dsp:sp>
    <dsp:sp modelId="{2417B1EC-D853-9242-BA22-A119E8A71618}">
      <dsp:nvSpPr>
        <dsp:cNvPr id="0" name=""/>
        <dsp:cNvSpPr/>
      </dsp:nvSpPr>
      <dsp:spPr>
        <a:xfrm>
          <a:off x="0" y="3023446"/>
          <a:ext cx="8428037" cy="722474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1900" b="1" kern="1200"/>
            <a:t>Welcome opportunities to mentor others as a ‘cultural broker’</a:t>
          </a:r>
          <a:endParaRPr lang="en-AU" sz="1900" kern="1200"/>
        </a:p>
      </dsp:txBody>
      <dsp:txXfrm>
        <a:off x="35268" y="3058714"/>
        <a:ext cx="8357501" cy="651938"/>
      </dsp:txXfrm>
    </dsp:sp>
    <dsp:sp modelId="{BF536013-B783-0B45-A560-CDFDE3F2F07A}">
      <dsp:nvSpPr>
        <dsp:cNvPr id="0" name=""/>
        <dsp:cNvSpPr/>
      </dsp:nvSpPr>
      <dsp:spPr>
        <a:xfrm>
          <a:off x="0" y="3800641"/>
          <a:ext cx="8428037" cy="722474"/>
        </a:xfrm>
        <a:prstGeom prst="round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1900" b="1" kern="1200"/>
            <a:t>Seek an interest that you have and leverage on it. Read an online overseas newspaper or connect with culturally diverse peers via LinkedIn</a:t>
          </a:r>
          <a:endParaRPr lang="en-AU" sz="1900" kern="1200"/>
        </a:p>
      </dsp:txBody>
      <dsp:txXfrm>
        <a:off x="35268" y="3835909"/>
        <a:ext cx="8357501" cy="651938"/>
      </dsp:txXfrm>
    </dsp:sp>
    <dsp:sp modelId="{D3035892-F003-AB49-AE29-A8DF731BC407}">
      <dsp:nvSpPr>
        <dsp:cNvPr id="0" name=""/>
        <dsp:cNvSpPr/>
      </dsp:nvSpPr>
      <dsp:spPr>
        <a:xfrm>
          <a:off x="0" y="4577836"/>
          <a:ext cx="8428037" cy="722474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1900" b="1" kern="1200"/>
            <a:t>Be prepared to make mistakes  </a:t>
          </a:r>
          <a:endParaRPr lang="en-AU" sz="1900" kern="1200"/>
        </a:p>
      </dsp:txBody>
      <dsp:txXfrm>
        <a:off x="35268" y="4613104"/>
        <a:ext cx="8357501" cy="651938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BA8FDEA-DB5B-1746-AAF3-89FA85E89592}">
      <dsp:nvSpPr>
        <dsp:cNvPr id="0" name=""/>
        <dsp:cNvSpPr/>
      </dsp:nvSpPr>
      <dsp:spPr>
        <a:xfrm>
          <a:off x="0" y="14732"/>
          <a:ext cx="8597900" cy="1000350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1900" kern="1200"/>
            <a:t>Learn a new language</a:t>
          </a:r>
        </a:p>
      </dsp:txBody>
      <dsp:txXfrm>
        <a:off x="48833" y="63565"/>
        <a:ext cx="8500234" cy="902684"/>
      </dsp:txXfrm>
    </dsp:sp>
    <dsp:sp modelId="{601FEA3C-E4E5-2A4B-94F2-B71BAFD161FA}">
      <dsp:nvSpPr>
        <dsp:cNvPr id="0" name=""/>
        <dsp:cNvSpPr/>
      </dsp:nvSpPr>
      <dsp:spPr>
        <a:xfrm>
          <a:off x="0" y="1069802"/>
          <a:ext cx="8597900" cy="1000350"/>
        </a:xfrm>
        <a:prstGeom prst="roundRect">
          <a:avLst/>
        </a:prstGeom>
        <a:solidFill>
          <a:schemeClr val="accent3">
            <a:hueOff val="-2100645"/>
            <a:satOff val="-11833"/>
            <a:lumOff val="4363"/>
            <a:alphaOff val="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1900" kern="1200" dirty="0"/>
            <a:t>Visit art galleries or museums that display stories and artworks from other countries. Watch films and read books that tell stories about different cultures, their histories and locations</a:t>
          </a:r>
        </a:p>
      </dsp:txBody>
      <dsp:txXfrm>
        <a:off x="48833" y="1118635"/>
        <a:ext cx="8500234" cy="902684"/>
      </dsp:txXfrm>
    </dsp:sp>
    <dsp:sp modelId="{8E2F2CE0-4344-1842-B4B9-1A2F970B3E7A}">
      <dsp:nvSpPr>
        <dsp:cNvPr id="0" name=""/>
        <dsp:cNvSpPr/>
      </dsp:nvSpPr>
      <dsp:spPr>
        <a:xfrm>
          <a:off x="0" y="2124872"/>
          <a:ext cx="8597900" cy="1000350"/>
        </a:xfrm>
        <a:prstGeom prst="roundRect">
          <a:avLst/>
        </a:prstGeom>
        <a:solidFill>
          <a:schemeClr val="accent5">
            <a:lumMod val="7500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1900" kern="1200" dirty="0"/>
            <a:t>Visit culturally significant places to learn more about them i.e. a mosque, synagogue or sporting venue</a:t>
          </a:r>
        </a:p>
      </dsp:txBody>
      <dsp:txXfrm>
        <a:off x="48833" y="2173705"/>
        <a:ext cx="8500234" cy="902684"/>
      </dsp:txXfrm>
    </dsp:sp>
    <dsp:sp modelId="{2EFA694C-8661-BB4B-A938-DBF3039ADEBD}">
      <dsp:nvSpPr>
        <dsp:cNvPr id="0" name=""/>
        <dsp:cNvSpPr/>
      </dsp:nvSpPr>
      <dsp:spPr>
        <a:xfrm>
          <a:off x="0" y="3179942"/>
          <a:ext cx="8597900" cy="1000350"/>
        </a:xfrm>
        <a:prstGeom prst="roundRect">
          <a:avLst/>
        </a:prstGeom>
        <a:solidFill>
          <a:schemeClr val="accent3">
            <a:hueOff val="-6301936"/>
            <a:satOff val="-35498"/>
            <a:lumOff val="13088"/>
            <a:alphaOff val="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1900" kern="1200"/>
            <a:t>Listen to and watch people of different cultural groups, observe how they interact with each other</a:t>
          </a:r>
        </a:p>
      </dsp:txBody>
      <dsp:txXfrm>
        <a:off x="48833" y="3228775"/>
        <a:ext cx="8500234" cy="902684"/>
      </dsp:txXfrm>
    </dsp:sp>
    <dsp:sp modelId="{8A22C0C4-C1F4-5541-91F2-C728F167FBCE}">
      <dsp:nvSpPr>
        <dsp:cNvPr id="0" name=""/>
        <dsp:cNvSpPr/>
      </dsp:nvSpPr>
      <dsp:spPr>
        <a:xfrm>
          <a:off x="0" y="4235012"/>
          <a:ext cx="8597900" cy="1000350"/>
        </a:xfrm>
        <a:prstGeom prst="roundRect">
          <a:avLst/>
        </a:prstGeom>
        <a:solidFill>
          <a:schemeClr val="accent3">
            <a:hueOff val="-8402582"/>
            <a:satOff val="-47330"/>
            <a:lumOff val="17451"/>
            <a:alphaOff val="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1900" kern="1200"/>
            <a:t>Be curious</a:t>
          </a:r>
        </a:p>
      </dsp:txBody>
      <dsp:txXfrm>
        <a:off x="48833" y="4283845"/>
        <a:ext cx="8500234" cy="902684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1D7ED7A-9D76-E240-BC78-A2D995F60630}">
      <dsp:nvSpPr>
        <dsp:cNvPr id="0" name=""/>
        <dsp:cNvSpPr/>
      </dsp:nvSpPr>
      <dsp:spPr>
        <a:xfrm>
          <a:off x="0" y="191168"/>
          <a:ext cx="8420100" cy="798524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2100" kern="1200" dirty="0"/>
            <a:t>Seek and offer feedback from/to others intermittently and informally</a:t>
          </a:r>
        </a:p>
      </dsp:txBody>
      <dsp:txXfrm>
        <a:off x="38981" y="230149"/>
        <a:ext cx="8342138" cy="720562"/>
      </dsp:txXfrm>
    </dsp:sp>
    <dsp:sp modelId="{2855FEB2-74B0-EC4E-B7F3-3C75729BF146}">
      <dsp:nvSpPr>
        <dsp:cNvPr id="0" name=""/>
        <dsp:cNvSpPr/>
      </dsp:nvSpPr>
      <dsp:spPr>
        <a:xfrm>
          <a:off x="0" y="1050173"/>
          <a:ext cx="8420100" cy="798524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2100" kern="1200"/>
            <a:t>Take the time to consider where and why you might be feeling frustrated</a:t>
          </a:r>
        </a:p>
      </dsp:txBody>
      <dsp:txXfrm>
        <a:off x="38981" y="1089154"/>
        <a:ext cx="8342138" cy="720562"/>
      </dsp:txXfrm>
    </dsp:sp>
    <dsp:sp modelId="{5B2FB536-A7A0-0C45-AAE7-30FC1A8D3E04}">
      <dsp:nvSpPr>
        <dsp:cNvPr id="0" name=""/>
        <dsp:cNvSpPr/>
      </dsp:nvSpPr>
      <dsp:spPr>
        <a:xfrm>
          <a:off x="0" y="1909178"/>
          <a:ext cx="8420100" cy="798524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2100" kern="1200"/>
            <a:t>Share stories of your cultural successes and failures, i.e. how you thought they would be versus the realities </a:t>
          </a:r>
        </a:p>
      </dsp:txBody>
      <dsp:txXfrm>
        <a:off x="38981" y="1948159"/>
        <a:ext cx="8342138" cy="720562"/>
      </dsp:txXfrm>
    </dsp:sp>
    <dsp:sp modelId="{B9F815F2-604F-7445-9201-83082ACCB6ED}">
      <dsp:nvSpPr>
        <dsp:cNvPr id="0" name=""/>
        <dsp:cNvSpPr/>
      </dsp:nvSpPr>
      <dsp:spPr>
        <a:xfrm>
          <a:off x="0" y="2768183"/>
          <a:ext cx="8420100" cy="798524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2100" kern="1200"/>
            <a:t>Observe your own behaviours and emotions when you are in different cultural settings i.e. are you feeling irritated, bored, excited, frustrated etc</a:t>
          </a:r>
        </a:p>
      </dsp:txBody>
      <dsp:txXfrm>
        <a:off x="38981" y="2807164"/>
        <a:ext cx="8342138" cy="720562"/>
      </dsp:txXfrm>
    </dsp:sp>
    <dsp:sp modelId="{D555C4C3-0B2E-1A4C-B2AC-7ACE993F2497}">
      <dsp:nvSpPr>
        <dsp:cNvPr id="0" name=""/>
        <dsp:cNvSpPr/>
      </dsp:nvSpPr>
      <dsp:spPr>
        <a:xfrm>
          <a:off x="0" y="3627188"/>
          <a:ext cx="8420100" cy="798524"/>
        </a:xfrm>
        <a:prstGeom prst="round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2100" kern="1200"/>
            <a:t>Learn basic small talk, norms and social behaviours that are culturally appropriate</a:t>
          </a:r>
        </a:p>
      </dsp:txBody>
      <dsp:txXfrm>
        <a:off x="38981" y="3666169"/>
        <a:ext cx="8342138" cy="720562"/>
      </dsp:txXfrm>
    </dsp:sp>
    <dsp:sp modelId="{4DCF84E8-5B65-0448-869C-2CCD14D69DF2}">
      <dsp:nvSpPr>
        <dsp:cNvPr id="0" name=""/>
        <dsp:cNvSpPr/>
      </dsp:nvSpPr>
      <dsp:spPr>
        <a:xfrm>
          <a:off x="0" y="4486193"/>
          <a:ext cx="8420100" cy="798524"/>
        </a:xfrm>
        <a:prstGeom prst="roundRect">
          <a:avLst/>
        </a:prstGeom>
        <a:solidFill>
          <a:srgbClr val="B44EB1"/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2100" kern="1200"/>
            <a:t>Practice mindfulness</a:t>
          </a:r>
        </a:p>
      </dsp:txBody>
      <dsp:txXfrm>
        <a:off x="38981" y="4525174"/>
        <a:ext cx="8342138" cy="720562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267C972-D65E-6245-8208-B0EE80D07C6F}">
      <dsp:nvSpPr>
        <dsp:cNvPr id="0" name=""/>
        <dsp:cNvSpPr/>
      </dsp:nvSpPr>
      <dsp:spPr>
        <a:xfrm>
          <a:off x="0" y="46873"/>
          <a:ext cx="8420100" cy="76050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2000" kern="1200" dirty="0"/>
            <a:t>Take time to observe how your behaviour is being received by others</a:t>
          </a:r>
        </a:p>
      </dsp:txBody>
      <dsp:txXfrm>
        <a:off x="37125" y="83998"/>
        <a:ext cx="8345850" cy="686250"/>
      </dsp:txXfrm>
    </dsp:sp>
    <dsp:sp modelId="{2DADF112-D067-384F-A25C-B6D1F4C54AFC}">
      <dsp:nvSpPr>
        <dsp:cNvPr id="0" name=""/>
        <dsp:cNvSpPr/>
      </dsp:nvSpPr>
      <dsp:spPr>
        <a:xfrm>
          <a:off x="0" y="864973"/>
          <a:ext cx="8420100" cy="760500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2000" kern="1200" dirty="0"/>
            <a:t>Seek feedback from people who are trusted colleagues</a:t>
          </a:r>
        </a:p>
      </dsp:txBody>
      <dsp:txXfrm>
        <a:off x="37125" y="902098"/>
        <a:ext cx="8345850" cy="686250"/>
      </dsp:txXfrm>
    </dsp:sp>
    <dsp:sp modelId="{8E6E8FB8-84A1-4B4C-B01A-BDA27843CCA2}">
      <dsp:nvSpPr>
        <dsp:cNvPr id="0" name=""/>
        <dsp:cNvSpPr/>
      </dsp:nvSpPr>
      <dsp:spPr>
        <a:xfrm>
          <a:off x="0" y="1683073"/>
          <a:ext cx="8420100" cy="760500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2000" kern="1200" dirty="0"/>
            <a:t>Have courage to provide feedback to others based on your observations – albeit in an appropriate manner </a:t>
          </a:r>
        </a:p>
      </dsp:txBody>
      <dsp:txXfrm>
        <a:off x="37125" y="1720198"/>
        <a:ext cx="8345850" cy="686250"/>
      </dsp:txXfrm>
    </dsp:sp>
    <dsp:sp modelId="{E680C626-2189-8D42-8108-627712B06FC6}">
      <dsp:nvSpPr>
        <dsp:cNvPr id="0" name=""/>
        <dsp:cNvSpPr/>
      </dsp:nvSpPr>
      <dsp:spPr>
        <a:xfrm>
          <a:off x="0" y="2501173"/>
          <a:ext cx="8420100" cy="760500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2000" kern="1200" dirty="0"/>
            <a:t>Reflect on the relationships between your influences, experiences and behaviours</a:t>
          </a:r>
        </a:p>
      </dsp:txBody>
      <dsp:txXfrm>
        <a:off x="37125" y="2538298"/>
        <a:ext cx="8345850" cy="686250"/>
      </dsp:txXfrm>
    </dsp:sp>
    <dsp:sp modelId="{B501A0E8-4FE1-2541-BC16-E1E6AC8F3BF3}">
      <dsp:nvSpPr>
        <dsp:cNvPr id="0" name=""/>
        <dsp:cNvSpPr/>
      </dsp:nvSpPr>
      <dsp:spPr>
        <a:xfrm>
          <a:off x="0" y="3319273"/>
          <a:ext cx="8420100" cy="760500"/>
        </a:xfrm>
        <a:prstGeom prst="roundRect">
          <a:avLst/>
        </a:prstGeom>
        <a:solidFill>
          <a:srgbClr val="40619D"/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2000" kern="1200" dirty="0"/>
            <a:t>Make an extra effort to stop and listen before responding</a:t>
          </a:r>
        </a:p>
      </dsp:txBody>
      <dsp:txXfrm>
        <a:off x="37125" y="3356398"/>
        <a:ext cx="8345850" cy="686250"/>
      </dsp:txXfrm>
    </dsp:sp>
    <dsp:sp modelId="{B274C4DC-D72A-924B-B52F-3914C983FD75}">
      <dsp:nvSpPr>
        <dsp:cNvPr id="0" name=""/>
        <dsp:cNvSpPr/>
      </dsp:nvSpPr>
      <dsp:spPr>
        <a:xfrm>
          <a:off x="0" y="4137373"/>
          <a:ext cx="8420100" cy="760500"/>
        </a:xfrm>
        <a:prstGeom prst="roundRect">
          <a:avLst/>
        </a:prstGeom>
        <a:solidFill>
          <a:srgbClr val="A37BBA"/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2000" kern="1200"/>
            <a:t>Develop humility and resilience</a:t>
          </a:r>
        </a:p>
      </dsp:txBody>
      <dsp:txXfrm>
        <a:off x="37125" y="4174498"/>
        <a:ext cx="8345850" cy="686250"/>
      </dsp:txXfrm>
    </dsp:sp>
    <dsp:sp modelId="{57E03E1B-EE55-A344-9C2C-D3B0543EBA56}">
      <dsp:nvSpPr>
        <dsp:cNvPr id="0" name=""/>
        <dsp:cNvSpPr/>
      </dsp:nvSpPr>
      <dsp:spPr>
        <a:xfrm>
          <a:off x="0" y="4955473"/>
          <a:ext cx="8420100" cy="760500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2000" kern="1200"/>
            <a:t>Seek out a cultural mentor</a:t>
          </a:r>
        </a:p>
      </dsp:txBody>
      <dsp:txXfrm>
        <a:off x="37125" y="4992598"/>
        <a:ext cx="8345850" cy="68625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722142B4-A306-BA43-8193-393943C5AA1F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EE14201-9D22-CB4E-B329-D54216F3AD69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6F5580-FF0A-3B4C-92D1-1F422488CB89}" type="datetimeFigureOut">
              <a:rPr lang="en-US" smtClean="0"/>
              <a:t>6/17/21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FB48A12-EBD2-4244-BF5D-0EC2195244C5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9B8410E-F0FE-244B-88B5-BD64D04E44FE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2A488C2-AFBB-2144-BA8F-39A302599C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126762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5ACF3F2-93AC-4642-8309-72434CA1C3B5}" type="datetimeFigureOut">
              <a:rPr lang="en-US" smtClean="0"/>
              <a:t>6/17/21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5519B2C-53FD-7D42-8CF5-D45790C34E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47681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E40FF768-E826-0849-AF3A-D4A291AFEA59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97C5E8F3-99EE-5E40-8E4B-4E297577A66D}" type="slidenum">
              <a:rPr lang="en-US" altLang="en-US" sz="1200"/>
              <a:pPr eaLnBrk="1" hangingPunct="1"/>
              <a:t>6</a:t>
            </a:fld>
            <a:endParaRPr lang="en-US" altLang="en-US" sz="1200"/>
          </a:p>
        </p:txBody>
      </p:sp>
      <p:sp>
        <p:nvSpPr>
          <p:cNvPr id="777218" name="Rectangle 2">
            <a:extLst>
              <a:ext uri="{FF2B5EF4-FFF2-40B4-BE49-F238E27FC236}">
                <a16:creationId xmlns:a16="http://schemas.microsoft.com/office/drawing/2014/main" id="{6F6781E3-05ED-F54A-BBE3-C5AC150846CA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777219" name="Rectangle 3">
            <a:extLst>
              <a:ext uri="{FF2B5EF4-FFF2-40B4-BE49-F238E27FC236}">
                <a16:creationId xmlns:a16="http://schemas.microsoft.com/office/drawing/2014/main" id="{18EC441E-1FBE-ED46-B5EB-D4461114533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en-AU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5007788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5519B2C-53FD-7D42-8CF5-D45790C34E1A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478138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89" name="Slide Image Placeholder 1">
            <a:extLst>
              <a:ext uri="{FF2B5EF4-FFF2-40B4-BE49-F238E27FC236}">
                <a16:creationId xmlns:a16="http://schemas.microsoft.com/office/drawing/2014/main" id="{056B5ACF-653A-9B40-A217-BA2477B8E62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89090" name="Notes Placeholder 2">
            <a:extLst>
              <a:ext uri="{FF2B5EF4-FFF2-40B4-BE49-F238E27FC236}">
                <a16:creationId xmlns:a16="http://schemas.microsoft.com/office/drawing/2014/main" id="{4BFAEC50-2712-1D4B-98D9-A86351742FE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defRPr/>
            </a:pPr>
            <a:r>
              <a:rPr lang="en-US"/>
              <a:t>CQ Knowledge (cognition) is your understanding about how cultures are similar and different. </a:t>
            </a:r>
          </a:p>
          <a:p>
            <a:pPr>
              <a:defRPr/>
            </a:pPr>
            <a:endParaRPr lang="en-US"/>
          </a:p>
        </p:txBody>
      </p:sp>
      <p:sp>
        <p:nvSpPr>
          <p:cNvPr id="33795" name="Slide Number Placeholder 3">
            <a:extLst>
              <a:ext uri="{FF2B5EF4-FFF2-40B4-BE49-F238E27FC236}">
                <a16:creationId xmlns:a16="http://schemas.microsoft.com/office/drawing/2014/main" id="{1937FCF6-B499-5C48-ADAD-EC17126BF74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57BFCFEC-594D-3E40-85FC-AC17BF10108C}" type="slidenum">
              <a:rPr lang="en-US" altLang="en-US" sz="1200">
                <a:sym typeface="Calibri" panose="020F0502020204030204" pitchFamily="34" charset="0"/>
              </a:rPr>
              <a:pPr eaLnBrk="1" hangingPunct="1"/>
              <a:t>24</a:t>
            </a:fld>
            <a:endParaRPr lang="en-US" altLang="en-US" sz="1200">
              <a:sym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759999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3661DBE2-F072-9548-9AA3-4CE51487E40D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674ED7E8-2457-2A40-93DE-449333745F10}" type="slidenum">
              <a:rPr lang="en-US" altLang="en-US" sz="1200"/>
              <a:pPr eaLnBrk="1" hangingPunct="1"/>
              <a:t>28</a:t>
            </a:fld>
            <a:endParaRPr lang="en-US" altLang="en-US" sz="1200"/>
          </a:p>
        </p:txBody>
      </p:sp>
      <p:sp>
        <p:nvSpPr>
          <p:cNvPr id="883714" name="Rectangle 2">
            <a:extLst>
              <a:ext uri="{FF2B5EF4-FFF2-40B4-BE49-F238E27FC236}">
                <a16:creationId xmlns:a16="http://schemas.microsoft.com/office/drawing/2014/main" id="{E5BEC26A-4DB8-A349-8232-033CF293F94B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883715" name="Rectangle 3">
            <a:extLst>
              <a:ext uri="{FF2B5EF4-FFF2-40B4-BE49-F238E27FC236}">
                <a16:creationId xmlns:a16="http://schemas.microsoft.com/office/drawing/2014/main" id="{EB7AB552-B479-7A48-97A2-A009D07B958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en-AU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3974705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E1D812D1-3158-7D42-8192-619079740802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11502E35-C1BD-AB4C-A964-0E80827850F0}" type="slidenum">
              <a:rPr lang="en-US" altLang="en-US" sz="1200"/>
              <a:pPr eaLnBrk="1" hangingPunct="1"/>
              <a:t>29</a:t>
            </a:fld>
            <a:endParaRPr lang="en-US" altLang="en-US" sz="1200"/>
          </a:p>
        </p:txBody>
      </p:sp>
      <p:sp>
        <p:nvSpPr>
          <p:cNvPr id="893954" name="Rectangle 2">
            <a:extLst>
              <a:ext uri="{FF2B5EF4-FFF2-40B4-BE49-F238E27FC236}">
                <a16:creationId xmlns:a16="http://schemas.microsoft.com/office/drawing/2014/main" id="{9C6E81D4-0C38-A147-B63B-287CEB69B4C2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893955" name="Rectangle 3">
            <a:extLst>
              <a:ext uri="{FF2B5EF4-FFF2-40B4-BE49-F238E27FC236}">
                <a16:creationId xmlns:a16="http://schemas.microsoft.com/office/drawing/2014/main" id="{B0A4B968-C5CE-3647-8026-B735BA55E46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en-AU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6478351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9C831FA9-3809-1A42-8072-30D98F9CF3CC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9956FAA5-804C-D340-B07C-41464F3F6D94}" type="slidenum">
              <a:rPr lang="en-US" altLang="en-US" sz="1200"/>
              <a:pPr eaLnBrk="1" hangingPunct="1"/>
              <a:t>30</a:t>
            </a:fld>
            <a:endParaRPr lang="en-US" altLang="en-US" sz="1200"/>
          </a:p>
        </p:txBody>
      </p:sp>
      <p:sp>
        <p:nvSpPr>
          <p:cNvPr id="898050" name="Rectangle 2">
            <a:extLst>
              <a:ext uri="{FF2B5EF4-FFF2-40B4-BE49-F238E27FC236}">
                <a16:creationId xmlns:a16="http://schemas.microsoft.com/office/drawing/2014/main" id="{A8AF5C62-2DB1-FE48-94DD-B9D5652341ED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898051" name="Rectangle 3">
            <a:extLst>
              <a:ext uri="{FF2B5EF4-FFF2-40B4-BE49-F238E27FC236}">
                <a16:creationId xmlns:a16="http://schemas.microsoft.com/office/drawing/2014/main" id="{428A460A-E65C-4047-9C96-EA57D61F297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en-AU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9017187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456E55D6-F595-1749-94ED-14DD6649F0F4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C2100873-4CB0-6E4B-833F-B7FE10A17BB6}" type="slidenum">
              <a:rPr lang="en-US" altLang="en-US" sz="1200"/>
              <a:pPr eaLnBrk="1" hangingPunct="1"/>
              <a:t>31</a:t>
            </a:fld>
            <a:endParaRPr lang="en-US" altLang="en-US" sz="1200"/>
          </a:p>
        </p:txBody>
      </p:sp>
      <p:sp>
        <p:nvSpPr>
          <p:cNvPr id="900098" name="Rectangle 2">
            <a:extLst>
              <a:ext uri="{FF2B5EF4-FFF2-40B4-BE49-F238E27FC236}">
                <a16:creationId xmlns:a16="http://schemas.microsoft.com/office/drawing/2014/main" id="{80F599A9-7C72-9446-A82A-3E0557D2D777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900099" name="Rectangle 3">
            <a:extLst>
              <a:ext uri="{FF2B5EF4-FFF2-40B4-BE49-F238E27FC236}">
                <a16:creationId xmlns:a16="http://schemas.microsoft.com/office/drawing/2014/main" id="{06332A30-7FDB-EB49-9570-14619EF9333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en-AU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4870003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7" name="Slide Image Placeholder 1">
            <a:extLst>
              <a:ext uri="{FF2B5EF4-FFF2-40B4-BE49-F238E27FC236}">
                <a16:creationId xmlns:a16="http://schemas.microsoft.com/office/drawing/2014/main" id="{3884ADAE-43B8-D14E-87A0-60D27DB6A27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91138" name="Notes Placeholder 2">
            <a:extLst>
              <a:ext uri="{FF2B5EF4-FFF2-40B4-BE49-F238E27FC236}">
                <a16:creationId xmlns:a16="http://schemas.microsoft.com/office/drawing/2014/main" id="{F1D246B1-9045-FF4C-B038-C5ADF66BF76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defRPr/>
            </a:pPr>
            <a:r>
              <a:rPr lang="en-US"/>
              <a:t>CQ Strategy (meta-cognition) is your awareness and ability to plan for multicultural interactions. </a:t>
            </a:r>
          </a:p>
        </p:txBody>
      </p:sp>
      <p:sp>
        <p:nvSpPr>
          <p:cNvPr id="35843" name="Slide Number Placeholder 3">
            <a:extLst>
              <a:ext uri="{FF2B5EF4-FFF2-40B4-BE49-F238E27FC236}">
                <a16:creationId xmlns:a16="http://schemas.microsoft.com/office/drawing/2014/main" id="{86F38BB0-11A3-F24A-B0FF-7BA61F38377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4BEFBDCB-FC6C-3241-ACA4-9D7F8772F0DB}" type="slidenum">
              <a:rPr lang="en-US" altLang="en-US" sz="1200">
                <a:sym typeface="Calibri" panose="020F0502020204030204" pitchFamily="34" charset="0"/>
              </a:rPr>
              <a:pPr eaLnBrk="1" hangingPunct="1"/>
              <a:t>34</a:t>
            </a:fld>
            <a:endParaRPr lang="en-US" altLang="en-US" sz="1200">
              <a:sym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289394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1059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altLang="en-US"/>
          </a:p>
        </p:txBody>
      </p:sp>
      <p:sp>
        <p:nvSpPr>
          <p:cNvPr id="11059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0E18802-AD2F-4483-9FE0-3B9981DD85BC}" type="slidenum">
              <a:rPr lang="en-US" altLang="en-US">
                <a:latin typeface="Times New Roman" pitchFamily="18" charset="0"/>
              </a:rPr>
              <a:pPr/>
              <a:t>35</a:t>
            </a:fld>
            <a:endParaRPr lang="en-US" altLang="en-US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5786030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5" name="Slide Image Placeholder 1">
            <a:extLst>
              <a:ext uri="{FF2B5EF4-FFF2-40B4-BE49-F238E27FC236}">
                <a16:creationId xmlns:a16="http://schemas.microsoft.com/office/drawing/2014/main" id="{5AD58935-6374-8E49-8A6E-5482C4071D1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93186" name="Notes Placeholder 2">
            <a:extLst>
              <a:ext uri="{FF2B5EF4-FFF2-40B4-BE49-F238E27FC236}">
                <a16:creationId xmlns:a16="http://schemas.microsoft.com/office/drawing/2014/main" id="{417EE048-2553-CB4C-9D17-98B4257F24A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defRPr/>
            </a:pPr>
            <a:r>
              <a:rPr lang="en-US"/>
              <a:t>CQ Action (behavior) is your ability to adapt when relating and working interculturally. </a:t>
            </a:r>
          </a:p>
        </p:txBody>
      </p:sp>
      <p:sp>
        <p:nvSpPr>
          <p:cNvPr id="66563" name="Slide Number Placeholder 3">
            <a:extLst>
              <a:ext uri="{FF2B5EF4-FFF2-40B4-BE49-F238E27FC236}">
                <a16:creationId xmlns:a16="http://schemas.microsoft.com/office/drawing/2014/main" id="{B43CCE95-D9C0-FC48-917C-11ACCD2C96E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FAD42D37-5319-7742-BACA-44695B193134}" type="slidenum">
              <a:rPr lang="en-US" altLang="en-US" sz="1200">
                <a:sym typeface="Calibri" panose="020F0502020204030204" pitchFamily="34" charset="0"/>
              </a:rPr>
              <a:pPr eaLnBrk="1" hangingPunct="1"/>
              <a:t>37</a:t>
            </a:fld>
            <a:endParaRPr lang="en-US" altLang="en-US" sz="1200">
              <a:sym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1767694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>
            <a:extLst>
              <a:ext uri="{FF2B5EF4-FFF2-40B4-BE49-F238E27FC236}">
                <a16:creationId xmlns:a16="http://schemas.microsoft.com/office/drawing/2014/main" id="{21259B92-B44C-B14E-9693-8F4437B5D248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AU" altLang="en-US"/>
              <a:t>Summary of Slides</a:t>
            </a:r>
          </a:p>
        </p:txBody>
      </p:sp>
      <p:sp>
        <p:nvSpPr>
          <p:cNvPr id="7" name="Rectangle 7">
            <a:extLst>
              <a:ext uri="{FF2B5EF4-FFF2-40B4-BE49-F238E27FC236}">
                <a16:creationId xmlns:a16="http://schemas.microsoft.com/office/drawing/2014/main" id="{307FD4EA-971F-A24B-9597-4D7E20730664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5D502CD-8728-3D4E-B7BD-4379802ABB3D}" type="slidenum">
              <a:rPr lang="en-AU" altLang="en-US"/>
              <a:pPr/>
              <a:t>38</a:t>
            </a:fld>
            <a:endParaRPr lang="en-AU" altLang="en-US"/>
          </a:p>
        </p:txBody>
      </p:sp>
      <p:sp>
        <p:nvSpPr>
          <p:cNvPr id="409602" name="Rectangle 2">
            <a:extLst>
              <a:ext uri="{FF2B5EF4-FFF2-40B4-BE49-F238E27FC236}">
                <a16:creationId xmlns:a16="http://schemas.microsoft.com/office/drawing/2014/main" id="{C2F73AC3-C8C0-2549-8A30-230007B41A2D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03" name="Rectangle 3">
            <a:extLst>
              <a:ext uri="{FF2B5EF4-FFF2-40B4-BE49-F238E27FC236}">
                <a16:creationId xmlns:a16="http://schemas.microsoft.com/office/drawing/2014/main" id="{81746794-82A3-C341-9405-C2B818EC1BF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8170681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6E099EE1-88A8-594F-8F4F-BF91B0BE38B2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2AF3AC4A-3D9C-0B45-BBBA-B7C52C53604C}" type="slidenum">
              <a:rPr lang="en-US" altLang="en-US" sz="1200"/>
              <a:pPr eaLnBrk="1" hangingPunct="1"/>
              <a:t>7</a:t>
            </a:fld>
            <a:endParaRPr lang="en-US" altLang="en-US" sz="1200"/>
          </a:p>
        </p:txBody>
      </p:sp>
      <p:sp>
        <p:nvSpPr>
          <p:cNvPr id="1017858" name="Rectangle 2">
            <a:extLst>
              <a:ext uri="{FF2B5EF4-FFF2-40B4-BE49-F238E27FC236}">
                <a16:creationId xmlns:a16="http://schemas.microsoft.com/office/drawing/2014/main" id="{26DF3923-3D5C-BB4F-876A-9A8131A752EF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1017859" name="Rectangle 3">
            <a:extLst>
              <a:ext uri="{FF2B5EF4-FFF2-40B4-BE49-F238E27FC236}">
                <a16:creationId xmlns:a16="http://schemas.microsoft.com/office/drawing/2014/main" id="{F8255CB4-8AA5-A544-9631-FF2A62A4085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en-US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5081145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D0922121-5512-D44D-8003-43356628B5F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AFFD13E4-E056-7F49-8025-A2C3D8A2FCCD}" type="slidenum">
              <a:rPr lang="en-US" altLang="en-US" sz="1200"/>
              <a:pPr eaLnBrk="1" hangingPunct="1"/>
              <a:t>8</a:t>
            </a:fld>
            <a:endParaRPr lang="en-US" altLang="en-US" sz="1200"/>
          </a:p>
        </p:txBody>
      </p:sp>
      <p:sp>
        <p:nvSpPr>
          <p:cNvPr id="775170" name="Rectangle 2">
            <a:extLst>
              <a:ext uri="{FF2B5EF4-FFF2-40B4-BE49-F238E27FC236}">
                <a16:creationId xmlns:a16="http://schemas.microsoft.com/office/drawing/2014/main" id="{6334BB4B-9819-1E4C-A33B-7EA8AE2A6408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775171" name="Rectangle 3">
            <a:extLst>
              <a:ext uri="{FF2B5EF4-FFF2-40B4-BE49-F238E27FC236}">
                <a16:creationId xmlns:a16="http://schemas.microsoft.com/office/drawing/2014/main" id="{DE54E642-6F59-A440-AAE7-DFF138C4A3C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en-AU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5222256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n-US" dirty="0"/>
              <a:t>According to neuroscience, we are exposed to 11 million pieces of information at any one time, but can only deal with 40-50. That’s why we create categories and make assumptions. It helps us to make sense of things.</a:t>
            </a:r>
            <a:endParaRPr lang="en-AU" dirty="0"/>
          </a:p>
          <a:p>
            <a:r>
              <a:rPr lang="en-US" dirty="0"/>
              <a:t> </a:t>
            </a:r>
          </a:p>
          <a:p>
            <a:r>
              <a:rPr lang="en-US" dirty="0"/>
              <a:t>We notice someone’s skin </a:t>
            </a:r>
            <a:r>
              <a:rPr lang="en-US" dirty="0" err="1"/>
              <a:t>colour</a:t>
            </a:r>
            <a:r>
              <a:rPr lang="en-US" dirty="0"/>
              <a:t> in 100 milliseconds, someone’s gender in 150 milliseconds.</a:t>
            </a:r>
            <a:endParaRPr lang="en-AU" dirty="0"/>
          </a:p>
          <a:p>
            <a:r>
              <a:rPr lang="en-US" dirty="0"/>
              <a:t> </a:t>
            </a:r>
            <a:endParaRPr lang="en-AU" dirty="0"/>
          </a:p>
          <a:p>
            <a:r>
              <a:rPr lang="en-US" dirty="0"/>
              <a:t>Unconscious bias can impact many decisions we make – whether it’s a hiring related decision or just day-to-day decisions involving people. Although we like to think that all hiring is based on merit, the reality is that our unconscious bias can influence our thinking and decisions.</a:t>
            </a:r>
            <a:endParaRPr lang="en-AU" dirty="0"/>
          </a:p>
          <a:p>
            <a:r>
              <a:rPr lang="en-US" dirty="0"/>
              <a:t> </a:t>
            </a:r>
            <a:endParaRPr lang="en-AU" dirty="0"/>
          </a:p>
          <a:p>
            <a:r>
              <a:rPr lang="en-US" dirty="0"/>
              <a:t>Bias is normal. We all have biases – it’s an essential part of being human. The key is </a:t>
            </a:r>
            <a:r>
              <a:rPr lang="en-US" dirty="0" err="1"/>
              <a:t>recognising</a:t>
            </a:r>
            <a:r>
              <a:rPr lang="en-US" dirty="0"/>
              <a:t> them and acting on them, and it takes work every day to do this.</a:t>
            </a:r>
            <a:endParaRPr lang="en-AU" dirty="0"/>
          </a:p>
          <a:p>
            <a:endParaRPr lang="en-US" dirty="0">
              <a:ea typeface="ＭＳ Ｐゴシック" charset="-128"/>
              <a:cs typeface="ＭＳ Ｐゴシック" charset="-128"/>
            </a:endParaRPr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844634AE-04D2-E245-A9AE-C10EAD5CAD19}" type="slidenum">
              <a:rPr lang="en-US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892464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993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n-US" dirty="0">
                <a:ea typeface="ＭＳ Ｐゴシック" charset="-128"/>
                <a:cs typeface="ＭＳ Ｐゴシック" charset="-128"/>
              </a:rPr>
              <a:t>Note outgroup fear of speaking up</a:t>
            </a:r>
          </a:p>
          <a:p>
            <a:endParaRPr lang="en-US" dirty="0">
              <a:ea typeface="ＭＳ Ｐゴシック" charset="-128"/>
              <a:cs typeface="ＭＳ Ｐゴシック" charset="-128"/>
            </a:endParaRPr>
          </a:p>
          <a:p>
            <a:r>
              <a:rPr lang="en-US" dirty="0"/>
              <a:t>When you’re in the dominant group, or in-group, we tend to treat those in your group more </a:t>
            </a:r>
            <a:r>
              <a:rPr lang="en-US" dirty="0" err="1"/>
              <a:t>favourably</a:t>
            </a:r>
            <a:r>
              <a:rPr lang="en-US" dirty="0"/>
              <a:t>. This slide shows how those in the in-group perceive others in the in-group and those in the out-group (i.e. it is done from the perspective of the in-group).</a:t>
            </a:r>
          </a:p>
          <a:p>
            <a:r>
              <a:rPr lang="en-US" dirty="0">
                <a:cs typeface="Arial" charset="0"/>
              </a:rPr>
              <a:t>Inclusive leadership skills develop from an understanding of bias and in-groups and out-groups.</a:t>
            </a:r>
          </a:p>
          <a:p>
            <a:endParaRPr lang="en-US" dirty="0">
              <a:cs typeface="Arial" charset="0"/>
            </a:endParaRPr>
          </a:p>
          <a:p>
            <a:r>
              <a:rPr lang="en-US" dirty="0">
                <a:cs typeface="Arial" charset="0"/>
              </a:rPr>
              <a:t>There is always a positive bias towards the dominant in-group in </a:t>
            </a:r>
            <a:r>
              <a:rPr lang="en-US" dirty="0" err="1">
                <a:cs typeface="Arial" charset="0"/>
              </a:rPr>
              <a:t>organisations</a:t>
            </a:r>
            <a:r>
              <a:rPr lang="en-US" dirty="0">
                <a:cs typeface="Arial" charset="0"/>
              </a:rPr>
              <a:t>.</a:t>
            </a:r>
          </a:p>
          <a:p>
            <a:pPr marL="1138576" lvl="3" indent="-344443" eaLnBrk="1" hangingPunct="1"/>
            <a:endParaRPr lang="en-US" dirty="0">
              <a:cs typeface="Arial" charset="0"/>
            </a:endParaRPr>
          </a:p>
          <a:p>
            <a:pPr marL="1138576" lvl="3" indent="-344443" eaLnBrk="1" hangingPunct="1"/>
            <a:r>
              <a:rPr lang="en-US" dirty="0">
                <a:cs typeface="Arial" charset="0"/>
              </a:rPr>
              <a:t>Non-dominant groups learn to be vigilant and adaptable.</a:t>
            </a:r>
          </a:p>
          <a:p>
            <a:pPr marL="1138576" lvl="3" indent="-344443" eaLnBrk="1" hangingPunct="1"/>
            <a:r>
              <a:rPr lang="en-US" dirty="0">
                <a:cs typeface="Arial" charset="0"/>
              </a:rPr>
              <a:t>The Elephant and the Mouse</a:t>
            </a:r>
            <a:endParaRPr lang="en-US" dirty="0">
              <a:ea typeface="ＭＳ Ｐゴシック" charset="-128"/>
              <a:cs typeface="ＭＳ Ｐゴシック" charset="-128"/>
            </a:endParaRPr>
          </a:p>
        </p:txBody>
      </p:sp>
      <p:sp>
        <p:nvSpPr>
          <p:cNvPr id="399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9E863F08-D909-5C41-9D46-ABA1E85CBD69}" type="slidenum">
              <a:rPr lang="en-US" smtClean="0">
                <a:solidFill>
                  <a:prstClr val="black"/>
                </a:solidFill>
              </a:rPr>
              <a:pPr/>
              <a:t>13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623844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endParaRPr lang="en-GB" dirty="0">
              <a:latin typeface="Arial" pitchFamily="34" charset="0"/>
              <a:cs typeface="Arial" pitchFamily="34" charset="0"/>
            </a:endParaRPr>
          </a:p>
          <a:p>
            <a:pPr>
              <a:defRPr/>
            </a:pPr>
            <a:endParaRPr lang="en-GB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1218729-357C-B24B-8597-560C0A41BE89}" type="slidenum">
              <a:rPr lang="en-US" smtClean="0"/>
              <a:pPr>
                <a:defRPr/>
              </a:pPr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955549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15589">
              <a:defRPr/>
            </a:pPr>
            <a:r>
              <a:rPr lang="en-US" b="1" dirty="0"/>
              <a:t>Confirmation bias – key points:</a:t>
            </a:r>
          </a:p>
          <a:p>
            <a:pPr eaLnBrk="1" hangingPunct="1">
              <a:defRPr/>
            </a:pPr>
            <a:r>
              <a:rPr lang="en-US" dirty="0"/>
              <a:t>We make decisions in a split of a second – then seek to confirm the information we need to persuade ourselves</a:t>
            </a:r>
          </a:p>
          <a:p>
            <a:pPr eaLnBrk="1" hangingPunct="1">
              <a:defRPr/>
            </a:pPr>
            <a:r>
              <a:rPr lang="en-US" dirty="0"/>
              <a:t>We are prone to jump to conclusions based on previous expectations - we don’t process all the relevant information</a:t>
            </a:r>
          </a:p>
          <a:p>
            <a:r>
              <a:rPr lang="en-GB" dirty="0"/>
              <a:t>How might</a:t>
            </a:r>
            <a:r>
              <a:rPr lang="en-GB" baseline="0" dirty="0"/>
              <a:t> this bias come into play at work and to what effect?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CF47488-7BC7-8B49-ABC9-3FE2072AE545}" type="slidenum">
              <a:rPr lang="en-US" smtClean="0"/>
              <a:pPr>
                <a:defRPr/>
              </a:pPr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680724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5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2466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endParaRPr lang="en-US">
              <a:latin typeface="Arial" charset="0"/>
              <a:ea typeface="MS PGothic" charset="0"/>
              <a:cs typeface="MS PGothic" charset="0"/>
            </a:endParaRPr>
          </a:p>
        </p:txBody>
      </p:sp>
      <p:sp>
        <p:nvSpPr>
          <p:cNvPr id="62467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3381" eaLnBrk="0" hangingPunct="0">
              <a:defRPr sz="2000">
                <a:solidFill>
                  <a:schemeClr val="tx1"/>
                </a:solidFill>
                <a:latin typeface="Univers 45 Light" charset="0"/>
                <a:ea typeface="MS PGothic" charset="0"/>
                <a:cs typeface="MS PGothic" charset="0"/>
              </a:defRPr>
            </a:lvl1pPr>
            <a:lvl2pPr marL="749934" indent="-288436" defTabSz="913381" eaLnBrk="0" hangingPunct="0">
              <a:defRPr sz="2000">
                <a:solidFill>
                  <a:schemeClr val="tx1"/>
                </a:solidFill>
                <a:latin typeface="Univers 45 Light" charset="0"/>
                <a:ea typeface="MS PGothic" charset="0"/>
                <a:cs typeface="MS PGothic" charset="0"/>
              </a:defRPr>
            </a:lvl2pPr>
            <a:lvl3pPr marL="1153744" indent="-230749" defTabSz="913381" eaLnBrk="0" hangingPunct="0">
              <a:defRPr sz="2000">
                <a:solidFill>
                  <a:schemeClr val="tx1"/>
                </a:solidFill>
                <a:latin typeface="Univers 45 Light" charset="0"/>
                <a:ea typeface="MS PGothic" charset="0"/>
                <a:cs typeface="MS PGothic" charset="0"/>
              </a:defRPr>
            </a:lvl3pPr>
            <a:lvl4pPr marL="1615242" indent="-230749" defTabSz="913381" eaLnBrk="0" hangingPunct="0">
              <a:defRPr sz="2000">
                <a:solidFill>
                  <a:schemeClr val="tx1"/>
                </a:solidFill>
                <a:latin typeface="Univers 45 Light" charset="0"/>
                <a:ea typeface="MS PGothic" charset="0"/>
                <a:cs typeface="MS PGothic" charset="0"/>
              </a:defRPr>
            </a:lvl4pPr>
            <a:lvl5pPr marL="2076740" indent="-230749" defTabSz="913381" eaLnBrk="0" hangingPunct="0">
              <a:defRPr sz="2000">
                <a:solidFill>
                  <a:schemeClr val="tx1"/>
                </a:solidFill>
                <a:latin typeface="Univers 45 Light" charset="0"/>
                <a:ea typeface="MS PGothic" charset="0"/>
                <a:cs typeface="MS PGothic" charset="0"/>
              </a:defRPr>
            </a:lvl5pPr>
            <a:lvl6pPr marL="2538237" indent="-230749" defTabSz="913381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Univers 45 Light" charset="0"/>
                <a:ea typeface="MS PGothic" charset="0"/>
                <a:cs typeface="MS PGothic" charset="0"/>
              </a:defRPr>
            </a:lvl6pPr>
            <a:lvl7pPr marL="2999735" indent="-230749" defTabSz="913381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Univers 45 Light" charset="0"/>
                <a:ea typeface="MS PGothic" charset="0"/>
                <a:cs typeface="MS PGothic" charset="0"/>
              </a:defRPr>
            </a:lvl7pPr>
            <a:lvl8pPr marL="3461233" indent="-230749" defTabSz="913381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Univers 45 Light" charset="0"/>
                <a:ea typeface="MS PGothic" charset="0"/>
                <a:cs typeface="MS PGothic" charset="0"/>
              </a:defRPr>
            </a:lvl8pPr>
            <a:lvl9pPr marL="3922730" indent="-230749" defTabSz="913381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Univers 45 Light" charset="0"/>
                <a:ea typeface="MS PGothic" charset="0"/>
                <a:cs typeface="MS PGothic" charset="0"/>
              </a:defRPr>
            </a:lvl9pPr>
          </a:lstStyle>
          <a:p>
            <a:pPr eaLnBrk="1" hangingPunct="1"/>
            <a:fld id="{CF3DA2B8-D07B-1D4A-AFF7-9A6A715C90E9}" type="slidenum">
              <a:rPr lang="en-GB" sz="1100">
                <a:latin typeface="Arial" charset="0"/>
              </a:rPr>
              <a:pPr eaLnBrk="1" hangingPunct="1"/>
              <a:t>16</a:t>
            </a:fld>
            <a:endParaRPr lang="en-GB" sz="110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9817989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1" name="Slide Image Placeholder 1">
            <a:extLst>
              <a:ext uri="{FF2B5EF4-FFF2-40B4-BE49-F238E27FC236}">
                <a16:creationId xmlns:a16="http://schemas.microsoft.com/office/drawing/2014/main" id="{3D58FEC2-76CA-884B-B05F-56BB50FCE36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87042" name="Notes Placeholder 2">
            <a:extLst>
              <a:ext uri="{FF2B5EF4-FFF2-40B4-BE49-F238E27FC236}">
                <a16:creationId xmlns:a16="http://schemas.microsoft.com/office/drawing/2014/main" id="{B5DB97BD-80F3-C248-B903-0FC47A42122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altLang="en-US">
                <a:latin typeface="Arial" panose="020B0604020202020204" pitchFamily="34" charset="0"/>
                <a:ea typeface="ＭＳ Ｐゴシック" panose="020B0600070205080204" pitchFamily="34" charset="-128"/>
              </a:rPr>
              <a:t>Instead, the research reveals that the culturally intelligent—Individuals who effectively accomplish their objectives regardless of the cultural context—have strengths in four key capabilities. [Briefly reference the 4 CQ capabilities now and let them know you’ll be spending a significant part of the day explaining these more fully and interacting about them practically.]</a:t>
            </a:r>
          </a:p>
          <a:p>
            <a:r>
              <a:rPr lang="en-US" altLang="en-US">
                <a:latin typeface="Arial" panose="020B0604020202020204" pitchFamily="34" charset="0"/>
                <a:ea typeface="ＭＳ Ｐゴシック" panose="020B0600070205080204" pitchFamily="34" charset="-128"/>
              </a:rPr>
              <a:t> </a:t>
            </a:r>
          </a:p>
          <a:p>
            <a:r>
              <a:rPr lang="en-US" altLang="en-US">
                <a:latin typeface="Arial" panose="020B0604020202020204" pitchFamily="34" charset="0"/>
                <a:ea typeface="ＭＳ Ｐゴシック" panose="020B0600070205080204" pitchFamily="34" charset="-128"/>
              </a:rPr>
              <a:t>The four capabilities of cultural intelligence are CQ Drive, CQ Knowledge, CQ Strategy, and CQ Action. They can also be thought of as four steps to developing CQ. </a:t>
            </a:r>
          </a:p>
          <a:p>
            <a:r>
              <a:rPr lang="en-US" altLang="en-US">
                <a:latin typeface="Arial" panose="020B0604020202020204" pitchFamily="34" charset="0"/>
                <a:ea typeface="ＭＳ Ｐゴシック" panose="020B0600070205080204" pitchFamily="34" charset="-128"/>
              </a:rPr>
              <a:t> </a:t>
            </a:r>
          </a:p>
          <a:p>
            <a:r>
              <a:rPr lang="en-US" altLang="en-US">
                <a:latin typeface="Arial" panose="020B0604020202020204" pitchFamily="34" charset="0"/>
                <a:ea typeface="ＭＳ Ｐゴシック" panose="020B0600070205080204" pitchFamily="34" charset="-128"/>
              </a:rPr>
              <a:t>CQ Drive (motivation) is your interest, drive and confidence to adapt to a multicultural situation. </a:t>
            </a:r>
          </a:p>
        </p:txBody>
      </p:sp>
      <p:sp>
        <p:nvSpPr>
          <p:cNvPr id="31747" name="Slide Number Placeholder 3">
            <a:extLst>
              <a:ext uri="{FF2B5EF4-FFF2-40B4-BE49-F238E27FC236}">
                <a16:creationId xmlns:a16="http://schemas.microsoft.com/office/drawing/2014/main" id="{80258D63-18FB-FE40-8ED3-A36759CDAAC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36B81257-C12D-F443-B7FD-E575FE596D5A}" type="slidenum">
              <a:rPr lang="en-US" altLang="en-US" sz="1200">
                <a:sym typeface="Calibri" panose="020F0502020204030204" pitchFamily="34" charset="0"/>
              </a:rPr>
              <a:pPr eaLnBrk="1" hangingPunct="1"/>
              <a:t>21</a:t>
            </a:fld>
            <a:endParaRPr lang="en-US" altLang="en-US" sz="1200">
              <a:sym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612151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48091" y="2804160"/>
            <a:ext cx="8240108" cy="3759200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48091" y="1212744"/>
            <a:ext cx="6145750" cy="817880"/>
          </a:xfrm>
          <a:effectLst/>
        </p:spPr>
        <p:txBody>
          <a:bodyPr anchor="b">
            <a:normAutofit/>
          </a:bodyPr>
          <a:lstStyle>
            <a:lvl1pPr>
              <a:defRPr sz="3600">
                <a:solidFill>
                  <a:schemeClr val="accent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48092" y="2058564"/>
            <a:ext cx="8240107" cy="590321"/>
          </a:xfrm>
        </p:spPr>
        <p:txBody>
          <a:bodyPr anchor="t">
            <a:normAutofit/>
          </a:bodyPr>
          <a:lstStyle>
            <a:lvl1pPr marL="0" indent="0" algn="l">
              <a:buNone/>
              <a:defRPr sz="1600" cap="all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91337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03200" y="1056923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94803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6629400" y="599725"/>
            <a:ext cx="2057399" cy="58169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81192" y="675725"/>
            <a:ext cx="5922209" cy="5183073"/>
          </a:xfrm>
        </p:spPr>
        <p:txBody>
          <a:bodyPr vert="eaVert" anchor="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350428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342900"/>
            <a:ext cx="8343900" cy="8509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292100" y="1219200"/>
            <a:ext cx="4133850" cy="48180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8350" y="1219200"/>
            <a:ext cx="4133850" cy="48180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D98534-C7D9-D24D-BBB5-890710F69EF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344798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0_One col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40865102"/>
      </p:ext>
    </p:extLst>
  </p:cSld>
  <p:clrMapOvr>
    <a:masterClrMapping/>
  </p:clrMapOvr>
  <p:transition spd="slow"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Title and Content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7200" y="946614"/>
            <a:ext cx="8229600" cy="572806"/>
          </a:xfrm>
        </p:spPr>
        <p:txBody>
          <a:bodyPr/>
          <a:lstStyle>
            <a:lvl1pPr>
              <a:lnSpc>
                <a:spcPts val="4200"/>
              </a:lnSpc>
              <a:defRPr>
                <a:solidFill>
                  <a:schemeClr val="bg1"/>
                </a:solidFill>
              </a:defRPr>
            </a:lvl1pPr>
          </a:lstStyle>
          <a:p>
            <a:r>
              <a:rPr lang="en-AU" dirty="0"/>
              <a:t>Click to edit Master title style</a:t>
            </a:r>
            <a:endParaRPr lang="en-US" dirty="0"/>
          </a:p>
        </p:txBody>
      </p:sp>
      <p:sp>
        <p:nvSpPr>
          <p:cNvPr id="6" name="Text Placeholder 9"/>
          <p:cNvSpPr>
            <a:spLocks noGrp="1"/>
          </p:cNvSpPr>
          <p:nvPr>
            <p:ph type="body" sz="quarter" idx="10"/>
          </p:nvPr>
        </p:nvSpPr>
        <p:spPr>
          <a:xfrm>
            <a:off x="457200" y="1694039"/>
            <a:ext cx="8229600" cy="2262158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AU" dirty="0"/>
              <a:t>Click to edit Master text styles</a:t>
            </a:r>
          </a:p>
          <a:p>
            <a:pPr lvl="1"/>
            <a:r>
              <a:rPr lang="en-AU" dirty="0"/>
              <a:t>Second level</a:t>
            </a:r>
          </a:p>
          <a:p>
            <a:pPr lvl="2"/>
            <a:r>
              <a:rPr lang="en-AU" dirty="0"/>
              <a:t>Third level</a:t>
            </a:r>
          </a:p>
          <a:p>
            <a:pPr lvl="3"/>
            <a:r>
              <a:rPr lang="en-AU" dirty="0"/>
              <a:t>Fourth level</a:t>
            </a:r>
          </a:p>
          <a:p>
            <a:pPr lvl="4"/>
            <a:r>
              <a:rPr lang="en-AU" dirty="0"/>
              <a:t>Fifth level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9558366"/>
      </p:ext>
    </p:extLst>
  </p:cSld>
  <p:clrMapOvr>
    <a:masterClrMapping/>
  </p:clrMapOvr>
  <p:transition spd="med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680" y="466071"/>
            <a:ext cx="6197600" cy="1083329"/>
          </a:xfrm>
        </p:spPr>
        <p:txBody>
          <a:bodyPr/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7680" y="2111801"/>
            <a:ext cx="8367744" cy="4360119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35473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52646" y="5141973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3036573"/>
            <a:ext cx="7989751" cy="1504844"/>
          </a:xfrm>
        </p:spPr>
        <p:txBody>
          <a:bodyPr anchor="b">
            <a:normAutofit/>
          </a:bodyPr>
          <a:lstStyle>
            <a:lvl1pPr algn="l">
              <a:defRPr sz="3600" b="0" cap="all">
                <a:solidFill>
                  <a:schemeClr val="accent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3" y="4541417"/>
            <a:ext cx="7989751" cy="600556"/>
          </a:xfrm>
        </p:spPr>
        <p:txBody>
          <a:bodyPr anchor="t">
            <a:normAutofit/>
          </a:bodyPr>
          <a:lstStyle>
            <a:lvl1pPr marL="0" indent="0" algn="l">
              <a:buNone/>
              <a:defRPr sz="1800" cap="all">
                <a:solidFill>
                  <a:schemeClr val="accent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2944287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296712" y="1144673"/>
            <a:ext cx="8390087" cy="1083329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6712" y="1144673"/>
            <a:ext cx="6101015" cy="1083329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96712" y="2918882"/>
            <a:ext cx="3899527" cy="3633047"/>
          </a:xfrm>
        </p:spPr>
        <p:txBody>
          <a:bodyPr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2" y="2918881"/>
            <a:ext cx="3907662" cy="3633047"/>
          </a:xfrm>
        </p:spPr>
        <p:txBody>
          <a:bodyPr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11430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>
            <a:spLocks noChangeAspect="1"/>
          </p:cNvSpPr>
          <p:nvPr/>
        </p:nvSpPr>
        <p:spPr>
          <a:xfrm>
            <a:off x="267718" y="1056923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7219" y="2228003"/>
            <a:ext cx="3593500" cy="576262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1192" y="2926051"/>
            <a:ext cx="3899527" cy="2934999"/>
          </a:xfrm>
        </p:spPr>
        <p:txBody>
          <a:bodyPr anchor="t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69308" y="2228003"/>
            <a:ext cx="3601635" cy="576262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2" y="2926051"/>
            <a:ext cx="3907662" cy="2934999"/>
          </a:xfrm>
        </p:spPr>
        <p:txBody>
          <a:bodyPr anchor="t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31450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7040" y="453791"/>
            <a:ext cx="6197600" cy="1083329"/>
          </a:xfrm>
        </p:spPr>
        <p:txBody>
          <a:bodyPr/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28483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304013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>
            <a:spLocks noChangeAspect="1"/>
          </p:cNvSpPr>
          <p:nvPr/>
        </p:nvSpPr>
        <p:spPr>
          <a:xfrm>
            <a:off x="446399" y="5321539"/>
            <a:ext cx="8238707" cy="127470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3056" y="5567286"/>
            <a:ext cx="3536625" cy="689514"/>
          </a:xfrm>
        </p:spPr>
        <p:txBody>
          <a:bodyPr anchor="ctr"/>
          <a:lstStyle>
            <a:lvl1pPr algn="l">
              <a:defRPr sz="2000" b="0"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4706" y="1023044"/>
            <a:ext cx="8240400" cy="4204800"/>
          </a:xfrm>
        </p:spPr>
        <p:txBody>
          <a:bodyPr anchor="ctr">
            <a:normAutofit/>
          </a:bodyPr>
          <a:lstStyle>
            <a:lvl1pPr>
              <a:defRPr sz="2000">
                <a:solidFill>
                  <a:schemeClr val="tx2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 sz="1400">
                <a:solidFill>
                  <a:schemeClr val="tx2"/>
                </a:solidFill>
              </a:defRPr>
            </a:lvl4pPr>
            <a:lvl5pPr>
              <a:defRPr sz="1400">
                <a:solidFill>
                  <a:schemeClr val="tx2"/>
                </a:solidFill>
              </a:defRPr>
            </a:lvl5pPr>
            <a:lvl6pPr>
              <a:defRPr sz="1400">
                <a:solidFill>
                  <a:schemeClr val="tx2"/>
                </a:solidFill>
              </a:defRPr>
            </a:lvl6pPr>
            <a:lvl7pPr>
              <a:defRPr sz="1400">
                <a:solidFill>
                  <a:schemeClr val="tx2"/>
                </a:solidFill>
              </a:defRPr>
            </a:lvl7pPr>
            <a:lvl8pPr>
              <a:defRPr sz="1400">
                <a:solidFill>
                  <a:schemeClr val="tx2"/>
                </a:solidFill>
              </a:defRPr>
            </a:lvl8pPr>
            <a:lvl9pPr>
              <a:defRPr sz="1400">
                <a:solidFill>
                  <a:schemeClr val="tx2"/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305617" y="5567285"/>
            <a:ext cx="4265327" cy="689515"/>
          </a:xfrm>
        </p:spPr>
        <p:txBody>
          <a:bodyPr anchor="ctr">
            <a:normAutofit/>
          </a:bodyPr>
          <a:lstStyle>
            <a:lvl1pPr marL="0" indent="0" algn="r">
              <a:buNone/>
              <a:defRPr sz="1100">
                <a:solidFill>
                  <a:schemeClr val="bg1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2798010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4693389"/>
            <a:ext cx="7989752" cy="566738"/>
          </a:xfrm>
        </p:spPr>
        <p:txBody>
          <a:bodyPr anchor="b">
            <a:normAutofit/>
          </a:bodyPr>
          <a:lstStyle>
            <a:lvl1pPr algn="l">
              <a:defRPr sz="2400" b="0">
                <a:solidFill>
                  <a:schemeClr val="accent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48093" y="599725"/>
            <a:ext cx="8238706" cy="355725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81192" y="5260126"/>
            <a:ext cx="7989752" cy="598671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425755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48088" y="426940"/>
            <a:ext cx="6101015" cy="1083329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3200" y="2228002"/>
            <a:ext cx="8367744" cy="44064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448089" y="241326"/>
            <a:ext cx="2719909" cy="108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5976002" y="241326"/>
            <a:ext cx="2710800" cy="108000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3216600" y="241326"/>
            <a:ext cx="2710800" cy="10800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12" name="Picture 11" descr="A close up of a logo&#10;&#10;Description automatically generated">
            <a:extLst>
              <a:ext uri="{FF2B5EF4-FFF2-40B4-BE49-F238E27FC236}">
                <a16:creationId xmlns:a16="http://schemas.microsoft.com/office/drawing/2014/main" id="{899B4FFF-122C-CE49-90BB-1C11CBF4B463}"/>
              </a:ext>
            </a:extLst>
          </p:cNvPr>
          <p:cNvPicPr>
            <a:picLocks noChangeAspect="1"/>
          </p:cNvPicPr>
          <p:nvPr userDrawn="1"/>
        </p:nvPicPr>
        <p:blipFill>
          <a:blip r:embed="rId16"/>
          <a:stretch>
            <a:fillRect/>
          </a:stretch>
        </p:blipFill>
        <p:spPr>
          <a:xfrm>
            <a:off x="6654800" y="390407"/>
            <a:ext cx="1916144" cy="5990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48785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5" r:id="rId12"/>
    <p:sldLayoutId id="2147483680" r:id="rId13"/>
    <p:sldLayoutId id="2147483681" r:id="rId14"/>
  </p:sldLayoutIdLst>
  <p:txStyles>
    <p:titleStyle>
      <a:lvl1pPr algn="l" defTabSz="457200" rtl="0" eaLnBrk="1" latinLnBrk="0" hangingPunct="1">
        <a:spcBef>
          <a:spcPct val="0"/>
        </a:spcBef>
        <a:buNone/>
        <a:defRPr sz="2800" b="0" kern="1200" cap="all">
          <a:solidFill>
            <a:schemeClr val="bg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06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800" kern="1200">
          <a:solidFill>
            <a:schemeClr val="tx2"/>
          </a:solidFill>
          <a:latin typeface="+mn-lt"/>
          <a:ea typeface="+mn-ea"/>
          <a:cs typeface="+mn-cs"/>
        </a:defRPr>
      </a:lvl1pPr>
      <a:lvl2pPr marL="630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600" kern="1200">
          <a:solidFill>
            <a:schemeClr val="tx2"/>
          </a:solidFill>
          <a:latin typeface="+mn-lt"/>
          <a:ea typeface="+mn-ea"/>
          <a:cs typeface="+mn-cs"/>
        </a:defRPr>
      </a:lvl2pPr>
      <a:lvl3pPr marL="900000" indent="-270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400" kern="1200">
          <a:solidFill>
            <a:schemeClr val="tx2"/>
          </a:solidFill>
          <a:latin typeface="+mn-lt"/>
          <a:ea typeface="+mn-ea"/>
          <a:cs typeface="+mn-cs"/>
        </a:defRPr>
      </a:lvl3pPr>
      <a:lvl4pPr marL="124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4pPr>
      <a:lvl5pPr marL="160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5pPr>
      <a:lvl6pPr marL="19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2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5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4.xml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07/relationships/hdphoto" Target="../media/hdphoto5.wdp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microsoft.com/office/2007/relationships/hdphoto" Target="../media/hdphoto6.wdp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microsoft.com/office/2007/relationships/hdphoto" Target="../media/hdphoto7.wdp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5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2.xml"/><Relationship Id="rId6" Type="http://schemas.microsoft.com/office/2007/relationships/hdphoto" Target="../media/hdphoto9.wdp"/><Relationship Id="rId5" Type="http://schemas.openxmlformats.org/officeDocument/2006/relationships/image" Target="../media/image27.png"/><Relationship Id="rId4" Type="http://schemas.microsoft.com/office/2007/relationships/hdphoto" Target="../media/hdphoto8.wdp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microsoft.com/office/2007/relationships/hdphoto" Target="../media/hdphoto3.wdp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microsoft.com/office/2007/relationships/hdphoto" Target="../media/hdphoto4.wdp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A bunch of lit candles&#10;&#10;Description automatically generated">
            <a:extLst>
              <a:ext uri="{FF2B5EF4-FFF2-40B4-BE49-F238E27FC236}">
                <a16:creationId xmlns:a16="http://schemas.microsoft.com/office/drawing/2014/main" id="{1D552F10-499C-A346-A5B6-620E93D5ED8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1037690"/>
            <a:ext cx="9144000" cy="7886432"/>
          </a:xfrm>
          <a:solidFill>
            <a:schemeClr val="accent3"/>
          </a:solidFill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85FBB61-5397-3341-BEEE-655CBC3122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1" y="1037690"/>
            <a:ext cx="3560781" cy="6724319"/>
          </a:xfrm>
          <a:gradFill>
            <a:gsLst>
              <a:gs pos="55000">
                <a:schemeClr val="accent3">
                  <a:lumMod val="7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 anchor="ctr">
            <a:normAutofit/>
          </a:bodyPr>
          <a:lstStyle/>
          <a:p>
            <a:r>
              <a:rPr lang="en-US" dirty="0">
                <a:solidFill>
                  <a:schemeClr val="bg1">
                    <a:lumMod val="95000"/>
                  </a:schemeClr>
                </a:solidFill>
              </a:rPr>
              <a:t>‘Cross </a:t>
            </a:r>
            <a:br>
              <a:rPr lang="en-US" dirty="0">
                <a:solidFill>
                  <a:schemeClr val="bg1">
                    <a:lumMod val="95000"/>
                  </a:schemeClr>
                </a:solidFill>
              </a:rPr>
            </a:br>
            <a:r>
              <a:rPr lang="en-US" dirty="0">
                <a:solidFill>
                  <a:schemeClr val="bg1">
                    <a:lumMod val="95000"/>
                  </a:schemeClr>
                </a:solidFill>
              </a:rPr>
              <a:t>Cultural Communication’</a:t>
            </a:r>
            <a:br>
              <a:rPr lang="en-US" dirty="0">
                <a:solidFill>
                  <a:schemeClr val="bg1">
                    <a:lumMod val="95000"/>
                  </a:schemeClr>
                </a:solidFill>
              </a:rPr>
            </a:br>
            <a:br>
              <a:rPr lang="en-US" dirty="0">
                <a:solidFill>
                  <a:schemeClr val="bg1">
                    <a:lumMod val="95000"/>
                  </a:schemeClr>
                </a:solidFill>
              </a:rPr>
            </a:br>
            <a:br>
              <a:rPr lang="en-US" dirty="0">
                <a:solidFill>
                  <a:schemeClr val="bg1">
                    <a:lumMod val="95000"/>
                  </a:schemeClr>
                </a:solidFill>
              </a:rPr>
            </a:br>
            <a:br>
              <a:rPr lang="en-US" dirty="0">
                <a:solidFill>
                  <a:schemeClr val="bg1">
                    <a:lumMod val="95000"/>
                  </a:schemeClr>
                </a:solidFill>
              </a:rPr>
            </a:br>
            <a:r>
              <a:rPr lang="en-US" dirty="0">
                <a:solidFill>
                  <a:schemeClr val="bg1">
                    <a:lumMod val="95000"/>
                  </a:schemeClr>
                </a:solidFill>
              </a:rPr>
              <a:t>- DR TOM</a:t>
            </a:r>
            <a:br>
              <a:rPr lang="en-US" dirty="0">
                <a:solidFill>
                  <a:schemeClr val="bg1">
                    <a:lumMod val="95000"/>
                  </a:schemeClr>
                </a:solidFill>
              </a:rPr>
            </a:br>
            <a:r>
              <a:rPr lang="en-US" dirty="0">
                <a:solidFill>
                  <a:schemeClr val="bg1">
                    <a:lumMod val="95000"/>
                  </a:schemeClr>
                </a:solidFill>
              </a:rPr>
              <a:t>   VERGHESE</a:t>
            </a:r>
            <a:br>
              <a:rPr lang="en-US" dirty="0">
                <a:solidFill>
                  <a:schemeClr val="bg1">
                    <a:lumMod val="95000"/>
                  </a:schemeClr>
                </a:solidFill>
              </a:rPr>
            </a:br>
            <a:endParaRPr lang="en-US" dirty="0">
              <a:solidFill>
                <a:schemeClr val="bg1">
                  <a:lumMod val="95000"/>
                </a:schemeClr>
              </a:solidFill>
            </a:endParaRPr>
          </a:p>
        </p:txBody>
      </p:sp>
      <p:pic>
        <p:nvPicPr>
          <p:cNvPr id="6" name="Picture 5" descr="Icon&#10;&#10;Description automatically generated with medium confidence">
            <a:extLst>
              <a:ext uri="{FF2B5EF4-FFF2-40B4-BE49-F238E27FC236}">
                <a16:creationId xmlns:a16="http://schemas.microsoft.com/office/drawing/2014/main" id="{33C44856-2370-EE41-9AE5-404CA4A8B5E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0415" y="349201"/>
            <a:ext cx="2614757" cy="6884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574716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Stock_000008183124Medium Transp Small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98625" y="658813"/>
            <a:ext cx="5849938" cy="584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525" name="Line 93"/>
          <p:cNvSpPr>
            <a:spLocks noChangeShapeType="1"/>
          </p:cNvSpPr>
          <p:nvPr/>
        </p:nvSpPr>
        <p:spPr bwMode="auto">
          <a:xfrm>
            <a:off x="1574800" y="120422"/>
            <a:ext cx="1404938" cy="1011238"/>
          </a:xfrm>
          <a:prstGeom prst="line">
            <a:avLst/>
          </a:prstGeom>
          <a:noFill/>
          <a:ln w="12700">
            <a:solidFill>
              <a:schemeClr val="bg1"/>
            </a:solidFill>
            <a:round/>
            <a:headEnd/>
            <a:tailEnd type="triangle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dirty="0">
              <a:latin typeface="Arial" panose="020B0604020202020204" pitchFamily="34" charset="0"/>
            </a:endParaRPr>
          </a:p>
        </p:txBody>
      </p:sp>
      <p:sp>
        <p:nvSpPr>
          <p:cNvPr id="123" name="Line 93"/>
          <p:cNvSpPr>
            <a:spLocks noChangeShapeType="1"/>
          </p:cNvSpPr>
          <p:nvPr/>
        </p:nvSpPr>
        <p:spPr bwMode="auto">
          <a:xfrm>
            <a:off x="641988" y="266700"/>
            <a:ext cx="2120261" cy="1155699"/>
          </a:xfrm>
          <a:prstGeom prst="line">
            <a:avLst/>
          </a:prstGeom>
          <a:noFill/>
          <a:ln w="12700">
            <a:solidFill>
              <a:schemeClr val="bg1"/>
            </a:solidFill>
            <a:round/>
            <a:headEnd/>
            <a:tailEnd type="triangle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dirty="0">
              <a:latin typeface="Arial" panose="020B0604020202020204" pitchFamily="34" charset="0"/>
            </a:endParaRPr>
          </a:p>
        </p:txBody>
      </p:sp>
      <p:sp>
        <p:nvSpPr>
          <p:cNvPr id="124" name="Line 93"/>
          <p:cNvSpPr>
            <a:spLocks noChangeShapeType="1"/>
          </p:cNvSpPr>
          <p:nvPr/>
        </p:nvSpPr>
        <p:spPr bwMode="auto">
          <a:xfrm>
            <a:off x="304800" y="800100"/>
            <a:ext cx="2171700" cy="881062"/>
          </a:xfrm>
          <a:prstGeom prst="line">
            <a:avLst/>
          </a:prstGeom>
          <a:noFill/>
          <a:ln w="12700">
            <a:solidFill>
              <a:schemeClr val="bg1"/>
            </a:solidFill>
            <a:round/>
            <a:headEnd/>
            <a:tailEnd type="triangle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dirty="0">
              <a:latin typeface="Arial" panose="020B0604020202020204" pitchFamily="34" charset="0"/>
            </a:endParaRPr>
          </a:p>
        </p:txBody>
      </p:sp>
      <p:sp>
        <p:nvSpPr>
          <p:cNvPr id="125" name="Line 93"/>
          <p:cNvSpPr>
            <a:spLocks noChangeShapeType="1"/>
          </p:cNvSpPr>
          <p:nvPr/>
        </p:nvSpPr>
        <p:spPr bwMode="auto">
          <a:xfrm>
            <a:off x="177800" y="1422399"/>
            <a:ext cx="2154238" cy="589599"/>
          </a:xfrm>
          <a:prstGeom prst="line">
            <a:avLst/>
          </a:prstGeom>
          <a:noFill/>
          <a:ln w="12700">
            <a:solidFill>
              <a:schemeClr val="bg1"/>
            </a:solidFill>
            <a:round/>
            <a:headEnd/>
            <a:tailEnd type="triangle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dirty="0">
              <a:latin typeface="Arial" panose="020B0604020202020204" pitchFamily="34" charset="0"/>
            </a:endParaRPr>
          </a:p>
        </p:txBody>
      </p:sp>
      <p:sp>
        <p:nvSpPr>
          <p:cNvPr id="126" name="Line 93"/>
          <p:cNvSpPr>
            <a:spLocks noChangeShapeType="1"/>
          </p:cNvSpPr>
          <p:nvPr/>
        </p:nvSpPr>
        <p:spPr bwMode="auto">
          <a:xfrm>
            <a:off x="177800" y="2255505"/>
            <a:ext cx="2011364" cy="178946"/>
          </a:xfrm>
          <a:prstGeom prst="line">
            <a:avLst/>
          </a:prstGeom>
          <a:noFill/>
          <a:ln w="12700">
            <a:solidFill>
              <a:schemeClr val="bg1"/>
            </a:solidFill>
            <a:round/>
            <a:headEnd/>
            <a:tailEnd type="triangle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dirty="0">
              <a:latin typeface="Arial" panose="020B0604020202020204" pitchFamily="34" charset="0"/>
            </a:endParaRPr>
          </a:p>
        </p:txBody>
      </p:sp>
      <p:sp>
        <p:nvSpPr>
          <p:cNvPr id="127" name="Line 93"/>
          <p:cNvSpPr>
            <a:spLocks noChangeShapeType="1"/>
          </p:cNvSpPr>
          <p:nvPr/>
        </p:nvSpPr>
        <p:spPr bwMode="auto">
          <a:xfrm>
            <a:off x="177799" y="2845994"/>
            <a:ext cx="2011363" cy="62599"/>
          </a:xfrm>
          <a:prstGeom prst="line">
            <a:avLst/>
          </a:prstGeom>
          <a:noFill/>
          <a:ln w="12700">
            <a:solidFill>
              <a:schemeClr val="bg1"/>
            </a:solidFill>
            <a:round/>
            <a:headEnd/>
            <a:tailEnd type="triangle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dirty="0">
              <a:latin typeface="Arial" panose="020B0604020202020204" pitchFamily="34" charset="0"/>
            </a:endParaRPr>
          </a:p>
        </p:txBody>
      </p:sp>
      <p:sp>
        <p:nvSpPr>
          <p:cNvPr id="128" name="Line 93"/>
          <p:cNvSpPr>
            <a:spLocks noChangeShapeType="1"/>
          </p:cNvSpPr>
          <p:nvPr/>
        </p:nvSpPr>
        <p:spPr bwMode="auto">
          <a:xfrm flipV="1">
            <a:off x="177799" y="3470274"/>
            <a:ext cx="2082801" cy="0"/>
          </a:xfrm>
          <a:prstGeom prst="line">
            <a:avLst/>
          </a:prstGeom>
          <a:noFill/>
          <a:ln w="12700">
            <a:solidFill>
              <a:schemeClr val="bg1"/>
            </a:solidFill>
            <a:round/>
            <a:headEnd/>
            <a:tailEnd type="triangle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dirty="0">
              <a:latin typeface="Arial" panose="020B0604020202020204" pitchFamily="34" charset="0"/>
            </a:endParaRPr>
          </a:p>
        </p:txBody>
      </p:sp>
      <p:sp>
        <p:nvSpPr>
          <p:cNvPr id="30749" name="Title 1"/>
          <p:cNvSpPr txBox="1">
            <a:spLocks/>
          </p:cNvSpPr>
          <p:nvPr/>
        </p:nvSpPr>
        <p:spPr bwMode="auto">
          <a:xfrm>
            <a:off x="641989" y="1689100"/>
            <a:ext cx="1274268" cy="811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 algn="ctr" eaLnBrk="0" hangingPunct="0">
              <a:lnSpc>
                <a:spcPts val="4200"/>
              </a:lnSpc>
            </a:pPr>
            <a:r>
              <a:rPr lang="en-US" b="1" dirty="0">
                <a:solidFill>
                  <a:schemeClr val="bg1"/>
                </a:solidFill>
                <a:latin typeface="Arial" panose="020B0604020202020204" pitchFamily="34" charset="0"/>
                <a:ea typeface="Arial" charset="0"/>
                <a:cs typeface="Arial" charset="0"/>
              </a:rPr>
              <a:t>11 million pieces of information</a:t>
            </a:r>
          </a:p>
        </p:txBody>
      </p:sp>
      <p:sp>
        <p:nvSpPr>
          <p:cNvPr id="129" name="Line 93"/>
          <p:cNvSpPr>
            <a:spLocks noChangeShapeType="1"/>
          </p:cNvSpPr>
          <p:nvPr/>
        </p:nvSpPr>
        <p:spPr bwMode="auto">
          <a:xfrm flipV="1">
            <a:off x="177799" y="3892550"/>
            <a:ext cx="2225677" cy="38100"/>
          </a:xfrm>
          <a:prstGeom prst="line">
            <a:avLst/>
          </a:prstGeom>
          <a:noFill/>
          <a:ln w="12700">
            <a:solidFill>
              <a:schemeClr val="bg1"/>
            </a:solidFill>
            <a:round/>
            <a:headEnd/>
            <a:tailEnd type="triangle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dirty="0">
              <a:latin typeface="Arial" panose="020B0604020202020204" pitchFamily="34" charset="0"/>
            </a:endParaRPr>
          </a:p>
        </p:txBody>
      </p:sp>
      <p:sp>
        <p:nvSpPr>
          <p:cNvPr id="130" name="Line 93"/>
          <p:cNvSpPr>
            <a:spLocks noChangeShapeType="1"/>
          </p:cNvSpPr>
          <p:nvPr/>
        </p:nvSpPr>
        <p:spPr bwMode="auto">
          <a:xfrm flipH="1">
            <a:off x="5877717" y="198210"/>
            <a:ext cx="1793083" cy="908050"/>
          </a:xfrm>
          <a:prstGeom prst="line">
            <a:avLst/>
          </a:prstGeom>
          <a:noFill/>
          <a:ln w="12700">
            <a:solidFill>
              <a:schemeClr val="bg1"/>
            </a:solidFill>
            <a:round/>
            <a:headEnd/>
            <a:tailEnd type="triangle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dirty="0">
              <a:latin typeface="Arial" panose="020B0604020202020204" pitchFamily="34" charset="0"/>
            </a:endParaRPr>
          </a:p>
        </p:txBody>
      </p:sp>
      <p:sp>
        <p:nvSpPr>
          <p:cNvPr id="131" name="Line 93"/>
          <p:cNvSpPr>
            <a:spLocks noChangeShapeType="1"/>
          </p:cNvSpPr>
          <p:nvPr/>
        </p:nvSpPr>
        <p:spPr bwMode="auto">
          <a:xfrm flipH="1">
            <a:off x="6152035" y="471261"/>
            <a:ext cx="2280765" cy="952499"/>
          </a:xfrm>
          <a:prstGeom prst="line">
            <a:avLst/>
          </a:prstGeom>
          <a:noFill/>
          <a:ln w="12700">
            <a:solidFill>
              <a:schemeClr val="bg1"/>
            </a:solidFill>
            <a:round/>
            <a:headEnd/>
            <a:tailEnd type="triangle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dirty="0">
              <a:latin typeface="Arial" panose="020B0604020202020204" pitchFamily="34" charset="0"/>
            </a:endParaRPr>
          </a:p>
        </p:txBody>
      </p:sp>
      <p:sp>
        <p:nvSpPr>
          <p:cNvPr id="132" name="Line 93"/>
          <p:cNvSpPr>
            <a:spLocks noChangeShapeType="1"/>
          </p:cNvSpPr>
          <p:nvPr/>
        </p:nvSpPr>
        <p:spPr bwMode="auto">
          <a:xfrm flipH="1">
            <a:off x="6627810" y="887412"/>
            <a:ext cx="2173287" cy="801688"/>
          </a:xfrm>
          <a:prstGeom prst="line">
            <a:avLst/>
          </a:prstGeom>
          <a:noFill/>
          <a:ln w="12700">
            <a:solidFill>
              <a:schemeClr val="bg1"/>
            </a:solidFill>
            <a:round/>
            <a:headEnd/>
            <a:tailEnd type="triangle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dirty="0">
              <a:latin typeface="Arial" panose="020B0604020202020204" pitchFamily="34" charset="0"/>
            </a:endParaRPr>
          </a:p>
        </p:txBody>
      </p:sp>
      <p:sp>
        <p:nvSpPr>
          <p:cNvPr id="133" name="Line 93"/>
          <p:cNvSpPr>
            <a:spLocks noChangeShapeType="1"/>
          </p:cNvSpPr>
          <p:nvPr/>
        </p:nvSpPr>
        <p:spPr bwMode="auto">
          <a:xfrm flipH="1">
            <a:off x="6784970" y="1422399"/>
            <a:ext cx="2160591" cy="589599"/>
          </a:xfrm>
          <a:prstGeom prst="line">
            <a:avLst/>
          </a:prstGeom>
          <a:noFill/>
          <a:ln w="12700">
            <a:solidFill>
              <a:schemeClr val="bg1"/>
            </a:solidFill>
            <a:round/>
            <a:headEnd/>
            <a:tailEnd type="triangle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dirty="0">
              <a:latin typeface="Arial" panose="020B0604020202020204" pitchFamily="34" charset="0"/>
            </a:endParaRPr>
          </a:p>
        </p:txBody>
      </p:sp>
      <p:sp>
        <p:nvSpPr>
          <p:cNvPr id="134" name="Line 93"/>
          <p:cNvSpPr>
            <a:spLocks noChangeShapeType="1"/>
          </p:cNvSpPr>
          <p:nvPr/>
        </p:nvSpPr>
        <p:spPr bwMode="auto">
          <a:xfrm flipH="1">
            <a:off x="6915148" y="2280905"/>
            <a:ext cx="2017714" cy="186070"/>
          </a:xfrm>
          <a:prstGeom prst="line">
            <a:avLst/>
          </a:prstGeom>
          <a:noFill/>
          <a:ln w="12700">
            <a:solidFill>
              <a:schemeClr val="bg1"/>
            </a:solidFill>
            <a:round/>
            <a:headEnd/>
            <a:tailEnd type="triangle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dirty="0">
              <a:latin typeface="Arial" panose="020B0604020202020204" pitchFamily="34" charset="0"/>
            </a:endParaRPr>
          </a:p>
        </p:txBody>
      </p:sp>
      <p:sp>
        <p:nvSpPr>
          <p:cNvPr id="135" name="Line 93"/>
          <p:cNvSpPr>
            <a:spLocks noChangeShapeType="1"/>
          </p:cNvSpPr>
          <p:nvPr/>
        </p:nvSpPr>
        <p:spPr bwMode="auto">
          <a:xfrm flipH="1">
            <a:off x="6915148" y="2908593"/>
            <a:ext cx="2017713" cy="34632"/>
          </a:xfrm>
          <a:prstGeom prst="line">
            <a:avLst/>
          </a:prstGeom>
          <a:noFill/>
          <a:ln w="12700">
            <a:solidFill>
              <a:schemeClr val="bg1"/>
            </a:solidFill>
            <a:round/>
            <a:headEnd/>
            <a:tailEnd type="triangle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dirty="0">
              <a:latin typeface="Arial" panose="020B0604020202020204" pitchFamily="34" charset="0"/>
            </a:endParaRPr>
          </a:p>
        </p:txBody>
      </p:sp>
      <p:sp>
        <p:nvSpPr>
          <p:cNvPr id="136" name="Line 93"/>
          <p:cNvSpPr>
            <a:spLocks noChangeShapeType="1"/>
          </p:cNvSpPr>
          <p:nvPr/>
        </p:nvSpPr>
        <p:spPr bwMode="auto">
          <a:xfrm flipH="1" flipV="1">
            <a:off x="6845298" y="3508374"/>
            <a:ext cx="2087563" cy="130175"/>
          </a:xfrm>
          <a:prstGeom prst="line">
            <a:avLst/>
          </a:prstGeom>
          <a:noFill/>
          <a:ln w="12700">
            <a:solidFill>
              <a:schemeClr val="bg1"/>
            </a:solidFill>
            <a:round/>
            <a:headEnd/>
            <a:tailEnd type="triangle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dirty="0">
              <a:latin typeface="Arial" panose="020B0604020202020204" pitchFamily="34" charset="0"/>
            </a:endParaRPr>
          </a:p>
        </p:txBody>
      </p:sp>
      <p:sp>
        <p:nvSpPr>
          <p:cNvPr id="137" name="Line 93"/>
          <p:cNvSpPr>
            <a:spLocks noChangeShapeType="1"/>
          </p:cNvSpPr>
          <p:nvPr/>
        </p:nvSpPr>
        <p:spPr bwMode="auto">
          <a:xfrm flipH="1" flipV="1">
            <a:off x="6845298" y="3930650"/>
            <a:ext cx="2087563" cy="158750"/>
          </a:xfrm>
          <a:prstGeom prst="line">
            <a:avLst/>
          </a:prstGeom>
          <a:noFill/>
          <a:ln w="12700">
            <a:solidFill>
              <a:schemeClr val="bg1"/>
            </a:solidFill>
            <a:round/>
            <a:headEnd/>
            <a:tailEnd type="triangle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dirty="0">
              <a:latin typeface="Arial" panose="020B0604020202020204" pitchFamily="34" charset="0"/>
            </a:endParaRPr>
          </a:p>
        </p:txBody>
      </p:sp>
      <p:grpSp>
        <p:nvGrpSpPr>
          <p:cNvPr id="4" name="Group 8"/>
          <p:cNvGrpSpPr>
            <a:grpSpLocks/>
          </p:cNvGrpSpPr>
          <p:nvPr/>
        </p:nvGrpSpPr>
        <p:grpSpPr bwMode="auto">
          <a:xfrm>
            <a:off x="3660775" y="2125663"/>
            <a:ext cx="1512888" cy="1512887"/>
            <a:chOff x="3668890" y="1974898"/>
            <a:chExt cx="1512168" cy="1512168"/>
          </a:xfrm>
        </p:grpSpPr>
        <p:sp>
          <p:nvSpPr>
            <p:cNvPr id="8" name="Oval 7"/>
            <p:cNvSpPr/>
            <p:nvPr/>
          </p:nvSpPr>
          <p:spPr>
            <a:xfrm>
              <a:off x="3668890" y="1974898"/>
              <a:ext cx="1512168" cy="151216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>
                <a:latin typeface="Arial" panose="020B0604020202020204" pitchFamily="34" charset="0"/>
              </a:endParaRPr>
            </a:p>
          </p:txBody>
        </p:sp>
        <p:grpSp>
          <p:nvGrpSpPr>
            <p:cNvPr id="5" name="Group 141"/>
            <p:cNvGrpSpPr>
              <a:grpSpLocks/>
            </p:cNvGrpSpPr>
            <p:nvPr/>
          </p:nvGrpSpPr>
          <p:grpSpPr bwMode="auto">
            <a:xfrm>
              <a:off x="3840580" y="2308927"/>
              <a:ext cx="1171633" cy="948734"/>
              <a:chOff x="342960" y="4916077"/>
              <a:chExt cx="1171633" cy="948733"/>
            </a:xfrm>
          </p:grpSpPr>
          <p:sp>
            <p:nvSpPr>
              <p:cNvPr id="30744" name="Title 1"/>
              <p:cNvSpPr txBox="1">
                <a:spLocks/>
              </p:cNvSpPr>
              <p:nvPr/>
            </p:nvSpPr>
            <p:spPr bwMode="auto">
              <a:xfrm>
                <a:off x="342960" y="4916077"/>
                <a:ext cx="1171633" cy="51199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prstTxWarp prst="textNoShape">
                  <a:avLst/>
                </a:prstTxWarp>
              </a:bodyPr>
              <a:lstStyle/>
              <a:p>
                <a:pPr algn="ctr" eaLnBrk="0" hangingPunct="0">
                  <a:lnSpc>
                    <a:spcPts val="4200"/>
                  </a:lnSpc>
                </a:pPr>
                <a:r>
                  <a:rPr lang="en-US" sz="3200" b="1" dirty="0">
                    <a:solidFill>
                      <a:srgbClr val="15A7BF"/>
                    </a:solidFill>
                    <a:latin typeface="Arial" charset="0"/>
                    <a:ea typeface="Arial" charset="0"/>
                    <a:cs typeface="Arial" charset="0"/>
                  </a:rPr>
                  <a:t>40-50</a:t>
                </a:r>
              </a:p>
            </p:txBody>
          </p:sp>
          <p:sp>
            <p:nvSpPr>
              <p:cNvPr id="30745" name="Title 1"/>
              <p:cNvSpPr txBox="1">
                <a:spLocks/>
              </p:cNvSpPr>
              <p:nvPr/>
            </p:nvSpPr>
            <p:spPr bwMode="auto">
              <a:xfrm>
                <a:off x="470605" y="5352812"/>
                <a:ext cx="855603" cy="51199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prstTxWarp prst="textNoShape">
                  <a:avLst/>
                </a:prstTxWarp>
              </a:bodyPr>
              <a:lstStyle/>
              <a:p>
                <a:pPr algn="ctr" eaLnBrk="0" hangingPunct="0">
                  <a:lnSpc>
                    <a:spcPts val="4200"/>
                  </a:lnSpc>
                </a:pPr>
                <a:endParaRPr lang="en-US" sz="3500" dirty="0">
                  <a:solidFill>
                    <a:srgbClr val="15A7BF"/>
                  </a:solidFill>
                  <a:latin typeface="Arial" charset="0"/>
                  <a:ea typeface="Arial" charset="0"/>
                  <a:cs typeface="Arial" charset="0"/>
                </a:endParaRPr>
              </a:p>
            </p:txBody>
          </p:sp>
        </p:grpSp>
      </p:grpSp>
      <p:sp>
        <p:nvSpPr>
          <p:cNvPr id="6" name="BainBulletsConfiguration" hidden="1"/>
          <p:cNvSpPr txBox="1"/>
          <p:nvPr/>
        </p:nvSpPr>
        <p:spPr>
          <a:xfrm>
            <a:off x="12700" y="12700"/>
            <a:ext cx="8890000" cy="10772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en-AU" sz="1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9" name="Title 1"/>
          <p:cNvSpPr txBox="1">
            <a:spLocks/>
          </p:cNvSpPr>
          <p:nvPr/>
        </p:nvSpPr>
        <p:spPr bwMode="auto">
          <a:xfrm>
            <a:off x="7258689" y="1681162"/>
            <a:ext cx="1274268" cy="811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 algn="ctr" eaLnBrk="0" hangingPunct="0">
              <a:lnSpc>
                <a:spcPts val="4200"/>
              </a:lnSpc>
            </a:pPr>
            <a:r>
              <a:rPr lang="en-US" b="1" dirty="0">
                <a:solidFill>
                  <a:schemeClr val="bg1"/>
                </a:solidFill>
                <a:latin typeface="Arial" panose="020B0604020202020204" pitchFamily="34" charset="0"/>
                <a:ea typeface="Arial" charset="0"/>
                <a:cs typeface="Arial" charset="0"/>
              </a:rPr>
              <a:t>11 million pieces of information</a:t>
            </a:r>
          </a:p>
        </p:txBody>
      </p:sp>
    </p:spTree>
    <p:extLst>
      <p:ext uri="{BB962C8B-B14F-4D97-AF65-F5344CB8AC3E}">
        <p14:creationId xmlns:p14="http://schemas.microsoft.com/office/powerpoint/2010/main" val="417702317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85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5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43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 nodeType="clickPar">
                      <p:stCondLst>
                        <p:cond delay="indefinite"/>
                      </p:stCondLst>
                      <p:childTnLst>
                        <p:par>
                          <p:cTn id="7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7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525" grpId="0" animBg="1"/>
      <p:bldP spid="123" grpId="0" animBg="1"/>
      <p:bldP spid="124" grpId="0" animBg="1"/>
      <p:bldP spid="125" grpId="0" animBg="1"/>
      <p:bldP spid="126" grpId="0" animBg="1"/>
      <p:bldP spid="127" grpId="0" animBg="1"/>
      <p:bldP spid="128" grpId="0" animBg="1"/>
      <p:bldP spid="129" grpId="0" animBg="1"/>
      <p:bldP spid="130" grpId="0" animBg="1"/>
      <p:bldP spid="131" grpId="0" animBg="1"/>
      <p:bldP spid="132" grpId="0" animBg="1"/>
      <p:bldP spid="133" grpId="0" animBg="1"/>
      <p:bldP spid="134" grpId="0" animBg="1"/>
      <p:bldP spid="135" grpId="0" animBg="1"/>
      <p:bldP spid="136" grpId="0" animBg="1"/>
      <p:bldP spid="137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5F8633-E7AD-134A-B574-C0483A6929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8128" y="386079"/>
            <a:ext cx="6197600" cy="496423"/>
          </a:xfrm>
        </p:spPr>
        <p:txBody>
          <a:bodyPr>
            <a:normAutofit fontScale="90000"/>
          </a:bodyPr>
          <a:lstStyle/>
          <a:p>
            <a:r>
              <a:rPr lang="en-US" b="1" dirty="0">
                <a:solidFill>
                  <a:schemeClr val="accent1"/>
                </a:solidFill>
              </a:rPr>
              <a:t>BIAS </a:t>
            </a:r>
          </a:p>
        </p:txBody>
      </p:sp>
      <p:pic>
        <p:nvPicPr>
          <p:cNvPr id="5" name="Picture 4" descr="A picture containing object, clock&#10;&#10;Description automatically generated">
            <a:extLst>
              <a:ext uri="{FF2B5EF4-FFF2-40B4-BE49-F238E27FC236}">
                <a16:creationId xmlns:a16="http://schemas.microsoft.com/office/drawing/2014/main" id="{464974CF-43B9-3E40-A95F-DAE3CEBF4BB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40000"/>
                    </a14:imgEffect>
                  </a14:imgLayer>
                </a14:imgProps>
              </a:ext>
            </a:extLst>
          </a:blip>
          <a:srcRect r="1263"/>
          <a:stretch/>
        </p:blipFill>
        <p:spPr>
          <a:xfrm>
            <a:off x="0" y="1127051"/>
            <a:ext cx="9144000" cy="5730949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DB192A8-EE13-264C-9498-B165AB2AEB9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128" y="4387584"/>
            <a:ext cx="8367744" cy="2410283"/>
          </a:xfrm>
        </p:spPr>
        <p:txBody>
          <a:bodyPr>
            <a:normAutofit fontScale="92500" lnSpcReduction="10000"/>
          </a:bodyPr>
          <a:lstStyle/>
          <a:p>
            <a:pPr marL="0" lvl="0" indent="0" fontAlgn="base">
              <a:spcBef>
                <a:spcPts val="960"/>
              </a:spcBef>
              <a:spcAft>
                <a:spcPts val="0"/>
              </a:spcAft>
              <a:buClrTx/>
              <a:buSzPct val="100000"/>
              <a:buNone/>
            </a:pPr>
            <a:r>
              <a:rPr lang="en-AU" sz="3200" b="1" dirty="0"/>
              <a:t>Preference (+</a:t>
            </a:r>
            <a:r>
              <a:rPr lang="en-AU" sz="3200" b="1" dirty="0" err="1"/>
              <a:t>ve</a:t>
            </a:r>
            <a:r>
              <a:rPr lang="en-AU" sz="3200" b="1" dirty="0"/>
              <a:t> or –</a:t>
            </a:r>
            <a:r>
              <a:rPr lang="en-AU" sz="3200" b="1" dirty="0" err="1"/>
              <a:t>ve</a:t>
            </a:r>
            <a:r>
              <a:rPr lang="en-AU" sz="3200" b="1" dirty="0"/>
              <a:t>) for an individual or group based on attitudes, assumptions, stereotypes.</a:t>
            </a:r>
          </a:p>
          <a:p>
            <a:pPr marL="0" lvl="0" indent="0" fontAlgn="base">
              <a:spcBef>
                <a:spcPts val="960"/>
              </a:spcBef>
              <a:spcAft>
                <a:spcPts val="0"/>
              </a:spcAft>
              <a:buClrTx/>
              <a:buSzPct val="100000"/>
              <a:buNone/>
            </a:pPr>
            <a:r>
              <a:rPr lang="en-AU" sz="3200" b="1" dirty="0"/>
              <a:t>Can be explicit (aware/conscious) or implicit (unaware/unconscious)</a:t>
            </a:r>
            <a:endParaRPr lang="en-US" sz="3200" b="1" dirty="0">
              <a:solidFill>
                <a:srgbClr val="6E6E71"/>
              </a:solidFill>
              <a:latin typeface="Arial"/>
              <a:ea typeface="ＭＳ Ｐゴシック" charset="-128"/>
              <a:cs typeface="Arial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747865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96220B9-9E15-CF4A-9B45-56929DCC9F8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5" name="Picture 4" descr="A picture containing grass, outdoor, sheep, cow&#10;&#10;Description automatically generated">
            <a:extLst>
              <a:ext uri="{FF2B5EF4-FFF2-40B4-BE49-F238E27FC236}">
                <a16:creationId xmlns:a16="http://schemas.microsoft.com/office/drawing/2014/main" id="{525B2E71-DAA6-9A44-90AD-6A3DD8DCD4E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88828"/>
            <a:ext cx="9144000" cy="58691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435239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4"/>
          <p:cNvSpPr txBox="1">
            <a:spLocks noChangeArrowheads="1"/>
          </p:cNvSpPr>
          <p:nvPr/>
        </p:nvSpPr>
        <p:spPr bwMode="auto">
          <a:xfrm>
            <a:off x="279400" y="6382524"/>
            <a:ext cx="2827338" cy="153987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>
            <a:defPPr>
              <a:defRPr lang="en-US"/>
            </a:defPPr>
            <a:lvl1pPr>
              <a:defRPr sz="1000" baseline="0">
                <a:solidFill>
                  <a:schemeClr val="tx1">
                    <a:tint val="75000"/>
                  </a:schemeClr>
                </a:solidFill>
                <a:latin typeface="Arial"/>
              </a:defRPr>
            </a:lvl1pPr>
          </a:lstStyle>
          <a:p>
            <a:r>
              <a:rPr lang="en-US" dirty="0"/>
              <a:t>Source: Binna Kandola, 2009</a:t>
            </a:r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384099" y="0"/>
            <a:ext cx="8229600" cy="933695"/>
          </a:xfrm>
        </p:spPr>
        <p:txBody>
          <a:bodyPr anchor="ctr">
            <a:normAutofit fontScale="90000"/>
          </a:bodyPr>
          <a:lstStyle/>
          <a:p>
            <a:br>
              <a:rPr lang="en-AU" b="1" dirty="0">
                <a:solidFill>
                  <a:srgbClr val="900000"/>
                </a:solidFill>
              </a:rPr>
            </a:br>
            <a:br>
              <a:rPr lang="en-AU" b="1" dirty="0">
                <a:solidFill>
                  <a:srgbClr val="900000"/>
                </a:solidFill>
              </a:rPr>
            </a:br>
            <a:br>
              <a:rPr lang="en-AU" b="1" dirty="0">
                <a:solidFill>
                  <a:srgbClr val="900000"/>
                </a:solidFill>
              </a:rPr>
            </a:br>
            <a:r>
              <a:rPr lang="en-AU" b="1" dirty="0">
                <a:solidFill>
                  <a:srgbClr val="900000"/>
                </a:solidFill>
              </a:rPr>
              <a:t>Product of Affinity Bias:  </a:t>
            </a:r>
            <a:br>
              <a:rPr lang="en-AU" b="1" dirty="0">
                <a:solidFill>
                  <a:srgbClr val="900000"/>
                </a:solidFill>
              </a:rPr>
            </a:br>
            <a:r>
              <a:rPr lang="en-AU" b="1" dirty="0">
                <a:solidFill>
                  <a:srgbClr val="900000"/>
                </a:solidFill>
              </a:rPr>
              <a:t>In- Groups and Out-Groups</a:t>
            </a:r>
            <a:br>
              <a:rPr lang="en-AU" dirty="0">
                <a:solidFill>
                  <a:srgbClr val="900000"/>
                </a:solidFill>
              </a:rPr>
            </a:br>
            <a:endParaRPr lang="en-AU" dirty="0">
              <a:solidFill>
                <a:srgbClr val="900000"/>
              </a:solidFill>
            </a:endParaRPr>
          </a:p>
        </p:txBody>
      </p:sp>
      <p:sp>
        <p:nvSpPr>
          <p:cNvPr id="5" name="BainBulletsConfiguration" hidden="1"/>
          <p:cNvSpPr txBox="1"/>
          <p:nvPr/>
        </p:nvSpPr>
        <p:spPr>
          <a:xfrm>
            <a:off x="12700" y="12700"/>
            <a:ext cx="8890000" cy="10772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en-AU" sz="1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graphicFrame>
        <p:nvGraphicFramePr>
          <p:cNvPr id="15" name="Table 14"/>
          <p:cNvGraphicFramePr>
            <a:graphicFrameLocks noGrp="1"/>
          </p:cNvGraphicFramePr>
          <p:nvPr/>
        </p:nvGraphicFramePr>
        <p:xfrm>
          <a:off x="384099" y="1715137"/>
          <a:ext cx="8438998" cy="4589972"/>
        </p:xfrm>
        <a:graphic>
          <a:graphicData uri="http://schemas.openxmlformats.org/drawingml/2006/table">
            <a:tbl>
              <a:tblPr firstRow="1" bandRow="1">
                <a:tableStyleId>{08FB837D-C827-4EFA-A057-4D05807E0F7C}</a:tableStyleId>
              </a:tblPr>
              <a:tblGrid>
                <a:gridCol w="42194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21949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70767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800" kern="1200" dirty="0"/>
                        <a:t>In-group</a:t>
                      </a:r>
                      <a:endParaRPr lang="en-AU" sz="1800" kern="120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90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800" kern="1200" dirty="0"/>
                        <a:t>Out-group</a:t>
                      </a:r>
                      <a:endParaRPr lang="en-AU" sz="1800" kern="120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9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23841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Members seen as individuals</a:t>
                      </a:r>
                      <a:endParaRPr lang="en-US" dirty="0">
                        <a:solidFill>
                          <a:srgbClr val="6E6E71"/>
                        </a:solidFill>
                        <a:latin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Seen as homogenous</a:t>
                      </a:r>
                      <a:endParaRPr lang="en-US" dirty="0">
                        <a:solidFill>
                          <a:srgbClr val="6E6E71"/>
                        </a:solidFill>
                        <a:latin typeface="Arial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23841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Differences accepted</a:t>
                      </a:r>
                      <a:endParaRPr lang="en-US" dirty="0">
                        <a:solidFill>
                          <a:srgbClr val="6E6E71"/>
                        </a:solidFill>
                        <a:latin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Differences </a:t>
                      </a:r>
                      <a:r>
                        <a:rPr lang="en-US" dirty="0" err="1"/>
                        <a:t>minimised</a:t>
                      </a:r>
                      <a:endParaRPr lang="en-US" dirty="0">
                        <a:solidFill>
                          <a:srgbClr val="6E6E71"/>
                        </a:solidFill>
                        <a:latin typeface="Arial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23841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Positive information remembered</a:t>
                      </a:r>
                      <a:endParaRPr lang="en-US" dirty="0">
                        <a:solidFill>
                          <a:srgbClr val="6E6E71"/>
                        </a:solidFill>
                        <a:latin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Less positive information recalled</a:t>
                      </a:r>
                      <a:endParaRPr lang="en-US" dirty="0">
                        <a:solidFill>
                          <a:srgbClr val="6E6E71"/>
                        </a:solidFill>
                        <a:latin typeface="Arial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23841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Greater recall of contributions</a:t>
                      </a:r>
                      <a:endParaRPr lang="en-US" dirty="0">
                        <a:solidFill>
                          <a:srgbClr val="6E6E71"/>
                        </a:solidFill>
                        <a:latin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More likely to forget contribution</a:t>
                      </a:r>
                      <a:endParaRPr lang="en-US" dirty="0">
                        <a:solidFill>
                          <a:srgbClr val="6E6E71"/>
                        </a:solidFill>
                        <a:latin typeface="Arial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823841">
                <a:tc>
                  <a:txBody>
                    <a:bodyPr/>
                    <a:lstStyle/>
                    <a:p>
                      <a:pPr>
                        <a:lnSpc>
                          <a:spcPts val="2000"/>
                        </a:lnSpc>
                      </a:pPr>
                      <a:r>
                        <a:rPr lang="en-US" dirty="0"/>
                        <a:t>Prepared to make sacrifices </a:t>
                      </a:r>
                      <a:br>
                        <a:rPr lang="en-US" dirty="0"/>
                      </a:br>
                      <a:r>
                        <a:rPr lang="en-US" dirty="0"/>
                        <a:t>for in-group</a:t>
                      </a:r>
                      <a:endParaRPr lang="en-AU" dirty="0">
                        <a:latin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Less prepared to offer support</a:t>
                      </a:r>
                      <a:endParaRPr lang="en-US" dirty="0">
                        <a:solidFill>
                          <a:srgbClr val="6E6E71"/>
                        </a:solidFill>
                        <a:latin typeface="Arial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050683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9540552" y="260648"/>
            <a:ext cx="1457350" cy="865188"/>
          </a:xfrm>
          <a:prstGeom prst="rect">
            <a:avLst/>
          </a:prstGeo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n-US" dirty="0"/>
              <a:t>What do you see?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1105786" y="1076490"/>
            <a:ext cx="6485860" cy="5781510"/>
            <a:chOff x="1723478" y="1109825"/>
            <a:chExt cx="5076000" cy="5079110"/>
          </a:xfrm>
        </p:grpSpPr>
        <p:pic>
          <p:nvPicPr>
            <p:cNvPr id="20" name="Picture 6" descr="thatcher1_446x446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1723478" y="1109825"/>
              <a:ext cx="5076000" cy="5076000"/>
            </a:xfrm>
            <a:prstGeom prst="rect">
              <a:avLst/>
            </a:prstGeom>
          </p:spPr>
        </p:pic>
        <p:pic>
          <p:nvPicPr>
            <p:cNvPr id="3" name="Picture 2" descr="Screen Shot 2017-02-28 at 15.43.16.pn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23478" y="3641523"/>
              <a:ext cx="2560490" cy="2544301"/>
            </a:xfrm>
            <a:prstGeom prst="rect">
              <a:avLst/>
            </a:prstGeom>
          </p:spPr>
        </p:pic>
        <p:pic>
          <p:nvPicPr>
            <p:cNvPr id="5" name="Picture 4" descr="Screen Shot 2017-02-28 at 15.49.17.png"/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2962"/>
            <a:stretch/>
          </p:blipFill>
          <p:spPr>
            <a:xfrm>
              <a:off x="4283968" y="3641524"/>
              <a:ext cx="2515510" cy="254741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84086279"/>
      </p:ext>
    </p:extLst>
  </p:cSld>
  <p:clrMapOvr>
    <a:masterClrMapping/>
  </p:clrMapOvr>
  <p:transition spd="slow">
    <p:fad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 rot="10800000">
            <a:off x="874922" y="1095802"/>
            <a:ext cx="6982537" cy="5762198"/>
            <a:chOff x="1723478" y="1109825"/>
            <a:chExt cx="5076000" cy="5079110"/>
          </a:xfrm>
        </p:grpSpPr>
        <p:pic>
          <p:nvPicPr>
            <p:cNvPr id="10" name="Picture 6" descr="thatcher1_446x446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1723478" y="1109825"/>
              <a:ext cx="5076000" cy="5076000"/>
            </a:xfrm>
            <a:prstGeom prst="rect">
              <a:avLst/>
            </a:prstGeom>
          </p:spPr>
        </p:pic>
        <p:pic>
          <p:nvPicPr>
            <p:cNvPr id="11" name="Picture 10" descr="Screen Shot 2017-02-28 at 15.43.16.pn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23478" y="3641523"/>
              <a:ext cx="2560490" cy="2544301"/>
            </a:xfrm>
            <a:prstGeom prst="rect">
              <a:avLst/>
            </a:prstGeom>
          </p:spPr>
        </p:pic>
        <p:pic>
          <p:nvPicPr>
            <p:cNvPr id="12" name="Picture 11" descr="Screen Shot 2017-02-28 at 15.49.17.png"/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2962"/>
            <a:stretch/>
          </p:blipFill>
          <p:spPr>
            <a:xfrm>
              <a:off x="4283968" y="3641524"/>
              <a:ext cx="2515510" cy="254741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758966738"/>
      </p:ext>
    </p:extLst>
  </p:cSld>
  <p:clrMapOvr>
    <a:masterClrMapping/>
  </p:clrMapOvr>
  <p:transition spd="slow">
    <p:fad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16419"/>
            <a:ext cx="9144000" cy="57415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0873240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>
            <a:extLst>
              <a:ext uri="{FF2B5EF4-FFF2-40B4-BE49-F238E27FC236}">
                <a16:creationId xmlns:a16="http://schemas.microsoft.com/office/drawing/2014/main" id="{60D9A587-31B6-B046-8DAE-BAC455A1403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536575" y="0"/>
            <a:ext cx="8135938" cy="1443038"/>
          </a:xfrm>
        </p:spPr>
        <p:txBody>
          <a:bodyPr/>
          <a:lstStyle/>
          <a:p>
            <a:pPr>
              <a:defRPr/>
            </a:pPr>
            <a:r>
              <a:rPr lang="en-US" b="1"/>
              <a:t>The Lens of Culture</a:t>
            </a:r>
            <a:endParaRPr lang="en-US"/>
          </a:p>
        </p:txBody>
      </p:sp>
      <p:sp>
        <p:nvSpPr>
          <p:cNvPr id="18434" name="Rectangle 2">
            <a:extLst>
              <a:ext uri="{FF2B5EF4-FFF2-40B4-BE49-F238E27FC236}">
                <a16:creationId xmlns:a16="http://schemas.microsoft.com/office/drawing/2014/main" id="{B6C9B15A-BCAA-0240-AA20-5E0DF357975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827088" y="2205038"/>
            <a:ext cx="7561262" cy="4652962"/>
          </a:xfrm>
        </p:spPr>
        <p:txBody>
          <a:bodyPr/>
          <a:lstStyle/>
          <a:p>
            <a:pPr marL="39688" algn="ctr">
              <a:spcBef>
                <a:spcPts val="600"/>
              </a:spcBef>
              <a:buClr>
                <a:srgbClr val="000000"/>
              </a:buClr>
              <a:defRPr/>
            </a:pPr>
            <a:endParaRPr lang="en-US">
              <a:cs typeface="Arial" charset="0"/>
              <a:sym typeface="Arial" charset="0"/>
            </a:endParaRPr>
          </a:p>
        </p:txBody>
      </p:sp>
      <p:pic>
        <p:nvPicPr>
          <p:cNvPr id="18435" name="Picture 3" descr="image.png">
            <a:extLst>
              <a:ext uri="{FF2B5EF4-FFF2-40B4-BE49-F238E27FC236}">
                <a16:creationId xmlns:a16="http://schemas.microsoft.com/office/drawing/2014/main" id="{0DE72123-AFC8-A947-B52E-40A77A56727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3888" y="1049338"/>
            <a:ext cx="3771900" cy="5143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 cap="flat" cmpd="sng">
                <a:solidFill>
                  <a:srgbClr val="000000"/>
                </a:solidFill>
                <a:prstDash val="solid"/>
                <a:miter lim="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18436" name="Picture 4" descr="image.png">
            <a:extLst>
              <a:ext uri="{FF2B5EF4-FFF2-40B4-BE49-F238E27FC236}">
                <a16:creationId xmlns:a16="http://schemas.microsoft.com/office/drawing/2014/main" id="{47AA9740-6BA7-6540-98E7-58E98E14532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70400" y="1050925"/>
            <a:ext cx="3971925" cy="5124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 cap="flat" cmpd="sng">
                <a:solidFill>
                  <a:srgbClr val="000000"/>
                </a:solidFill>
                <a:prstDash val="solid"/>
                <a:miter lim="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18437" name="Picture 5" descr="image.png">
            <a:extLst>
              <a:ext uri="{FF2B5EF4-FFF2-40B4-BE49-F238E27FC236}">
                <a16:creationId xmlns:a16="http://schemas.microsoft.com/office/drawing/2014/main" id="{8152C222-90C3-784F-8712-F2B3D908C09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327400"/>
            <a:ext cx="588963" cy="190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 cap="flat" cmpd="sng">
                <a:solidFill>
                  <a:srgbClr val="000000"/>
                </a:solidFill>
                <a:prstDash val="solid"/>
                <a:miter lim="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18438" name="Picture 6" descr="image.png">
            <a:extLst>
              <a:ext uri="{FF2B5EF4-FFF2-40B4-BE49-F238E27FC236}">
                <a16:creationId xmlns:a16="http://schemas.microsoft.com/office/drawing/2014/main" id="{85BC62E6-99AB-6D45-807D-24F32FD763E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3450" y="3141663"/>
            <a:ext cx="590550" cy="1885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 cap="flat" cmpd="sng">
                <a:solidFill>
                  <a:srgbClr val="000000"/>
                </a:solidFill>
                <a:prstDash val="solid"/>
                <a:miter lim="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18439" name="AutoShape 7">
            <a:extLst>
              <a:ext uri="{FF2B5EF4-FFF2-40B4-BE49-F238E27FC236}">
                <a16:creationId xmlns:a16="http://schemas.microsoft.com/office/drawing/2014/main" id="{5CFE487A-DE40-5749-805D-E94B02B9B6F3}"/>
              </a:ext>
            </a:extLst>
          </p:cNvPr>
          <p:cNvSpPr>
            <a:spLocks/>
          </p:cNvSpPr>
          <p:nvPr/>
        </p:nvSpPr>
        <p:spPr bwMode="auto">
          <a:xfrm>
            <a:off x="3759200" y="5849938"/>
            <a:ext cx="2090738" cy="30480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spcBef>
                <a:spcPts val="800"/>
              </a:spcBef>
              <a:buClr>
                <a:srgbClr val="000000"/>
              </a:buClr>
              <a:buFont typeface="Arial" charset="0"/>
              <a:buNone/>
              <a:defRPr/>
            </a:pPr>
            <a:r>
              <a:rPr lang="en-US" sz="1400">
                <a:latin typeface="Arial" charset="0"/>
                <a:ea typeface="ＭＳ Ｐゴシック" charset="0"/>
                <a:cs typeface="ＭＳ Ｐゴシック" charset="0"/>
              </a:rPr>
              <a:t>Aperian 2007</a:t>
            </a:r>
            <a:endParaRPr lang="en-US"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96107771"/>
      </p:ext>
    </p:extLst>
  </p:cSld>
  <p:clrMapOvr>
    <a:masterClrMapping/>
  </p:clrMapOvr>
  <p:transition spd="med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picture containing indoor, curtain, green&#10;&#10;Description automatically generated">
            <a:extLst>
              <a:ext uri="{FF2B5EF4-FFF2-40B4-BE49-F238E27FC236}">
                <a16:creationId xmlns:a16="http://schemas.microsoft.com/office/drawing/2014/main" id="{D552ED93-C0DC-3F4C-B951-33719172D3F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86061" y="986319"/>
            <a:ext cx="9308029" cy="5871681"/>
          </a:xfrm>
          <a:prstGeom prst="rect">
            <a:avLst/>
          </a:prstGeom>
        </p:spPr>
      </p:pic>
      <p:sp>
        <p:nvSpPr>
          <p:cNvPr id="1016834" name="Rectangle 2">
            <a:extLst>
              <a:ext uri="{FF2B5EF4-FFF2-40B4-BE49-F238E27FC236}">
                <a16:creationId xmlns:a16="http://schemas.microsoft.com/office/drawing/2014/main" id="{493C3568-7CDE-2B43-87AC-91FC6F32399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637441" y="1637569"/>
            <a:ext cx="7494494" cy="2378005"/>
          </a:xfrm>
          <a:solidFill>
            <a:schemeClr val="bg1">
              <a:alpha val="75000"/>
            </a:schemeClr>
          </a:solidFill>
        </p:spPr>
        <p:txBody>
          <a:bodyPr/>
          <a:lstStyle/>
          <a:p>
            <a:pPr marL="0" indent="0">
              <a:buNone/>
            </a:pPr>
            <a:endParaRPr lang="en-AU" altLang="en-US" b="1" i="1" dirty="0"/>
          </a:p>
          <a:p>
            <a:pPr marL="0" indent="0" algn="ctr">
              <a:buFontTx/>
              <a:buNone/>
            </a:pPr>
            <a:r>
              <a:rPr lang="en-AU" altLang="en-US" sz="3200" b="1" i="1" dirty="0"/>
              <a:t>‘Actions I take are totally decided by the perceptions I have’</a:t>
            </a:r>
            <a:br>
              <a:rPr lang="en-AU" altLang="en-US" dirty="0"/>
            </a:br>
            <a:r>
              <a:rPr lang="en-AU" altLang="en-US" sz="2400" i="1" dirty="0"/>
              <a:t>                                            		 Edward de Bono</a:t>
            </a:r>
          </a:p>
        </p:txBody>
      </p:sp>
    </p:spTree>
    <p:extLst>
      <p:ext uri="{BB962C8B-B14F-4D97-AF65-F5344CB8AC3E}">
        <p14:creationId xmlns:p14="http://schemas.microsoft.com/office/powerpoint/2010/main" val="370173934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2355EF-289C-C244-91EF-509E7B891C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1515" y="400692"/>
            <a:ext cx="6914507" cy="708917"/>
          </a:xfrm>
        </p:spPr>
        <p:txBody>
          <a:bodyPr anchor="t"/>
          <a:lstStyle/>
          <a:p>
            <a:pPr>
              <a:defRPr/>
            </a:pPr>
            <a:r>
              <a:rPr lang="en-US" b="1" dirty="0">
                <a:solidFill>
                  <a:schemeClr val="accent1"/>
                </a:solidFill>
              </a:rPr>
              <a:t>CULTURAL INTELLIGENCE</a:t>
            </a:r>
          </a:p>
        </p:txBody>
      </p:sp>
      <p:pic>
        <p:nvPicPr>
          <p:cNvPr id="5" name="Picture 4" descr="A group of people wearing costumes&#10;&#10;Description automatically generated">
            <a:extLst>
              <a:ext uri="{FF2B5EF4-FFF2-40B4-BE49-F238E27FC236}">
                <a16:creationId xmlns:a16="http://schemas.microsoft.com/office/drawing/2014/main" id="{5661A5A9-EC19-164A-937E-02BD2F3556FB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50000"/>
          </a:blip>
          <a:stretch>
            <a:fillRect/>
          </a:stretch>
        </p:blipFill>
        <p:spPr>
          <a:xfrm>
            <a:off x="0" y="1109608"/>
            <a:ext cx="9144000" cy="5748391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DE6CD2D-4434-7A4A-93D9-92205AABC78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1950" y="2712114"/>
            <a:ext cx="8420100" cy="3577941"/>
          </a:xfrm>
        </p:spPr>
        <p:txBody>
          <a:bodyPr/>
          <a:lstStyle/>
          <a:p>
            <a:pPr marL="0" indent="0">
              <a:buFontTx/>
              <a:buNone/>
            </a:pPr>
            <a:endParaRPr lang="en-US" altLang="en-US" dirty="0"/>
          </a:p>
          <a:p>
            <a:pPr marL="0" indent="0">
              <a:buFontTx/>
              <a:buNone/>
            </a:pPr>
            <a:endParaRPr lang="en-US" altLang="en-US" dirty="0"/>
          </a:p>
          <a:p>
            <a:pPr marL="0" indent="0">
              <a:buFontTx/>
              <a:buNone/>
            </a:pPr>
            <a:r>
              <a:rPr lang="en-US" altLang="en-US" sz="3600" dirty="0">
                <a:latin typeface="+mj-lt"/>
              </a:rPr>
              <a:t>‘</a:t>
            </a:r>
            <a:r>
              <a:rPr lang="en-US" altLang="ja-JP" sz="3600" b="1" dirty="0">
                <a:latin typeface="+mj-lt"/>
              </a:rPr>
              <a:t>An individual</a:t>
            </a:r>
            <a:r>
              <a:rPr lang="en-US" altLang="en-US" sz="3600" b="1" dirty="0">
                <a:latin typeface="+mj-lt"/>
              </a:rPr>
              <a:t>’</a:t>
            </a:r>
            <a:r>
              <a:rPr lang="en-US" altLang="ja-JP" sz="3600" b="1" dirty="0">
                <a:latin typeface="+mj-lt"/>
              </a:rPr>
              <a:t>s capacity to function and manage effectively in culturally diverse settings</a:t>
            </a:r>
            <a:r>
              <a:rPr lang="en-US" altLang="en-US" sz="3600" b="1" dirty="0">
                <a:latin typeface="+mj-lt"/>
              </a:rPr>
              <a:t>’</a:t>
            </a:r>
            <a:r>
              <a:rPr lang="en-US" altLang="ja-JP" sz="3600" b="1" dirty="0">
                <a:latin typeface="+mj-lt"/>
              </a:rPr>
              <a:t> </a:t>
            </a:r>
          </a:p>
          <a:p>
            <a:pPr marL="0" indent="0">
              <a:buFontTx/>
              <a:buNone/>
            </a:pPr>
            <a:endParaRPr lang="en-US" altLang="en-US" b="1" dirty="0"/>
          </a:p>
          <a:p>
            <a:pPr marL="0" indent="0" algn="r">
              <a:buFontTx/>
              <a:buNone/>
            </a:pPr>
            <a:r>
              <a:rPr lang="en-US" altLang="en-US" sz="1600" dirty="0"/>
              <a:t>Source: Ang and Van Dyne 2008</a:t>
            </a:r>
          </a:p>
          <a:p>
            <a:pPr marL="0" indent="0">
              <a:buFontTx/>
              <a:buNone/>
            </a:pPr>
            <a:endParaRPr lang="en-US" altLang="en-US" dirty="0"/>
          </a:p>
          <a:p>
            <a:pPr marL="0" indent="0"/>
            <a:endParaRPr lang="en-US" altLang="en-US" dirty="0"/>
          </a:p>
          <a:p>
            <a:pPr marL="0" indent="0">
              <a:buFontTx/>
              <a:buNone/>
            </a:pP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5785309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021FBD-D9D6-674B-9A8F-1505AD37E4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6167" y="367990"/>
            <a:ext cx="6197600" cy="524107"/>
          </a:xfrm>
        </p:spPr>
        <p:txBody>
          <a:bodyPr anchor="t">
            <a:normAutofit/>
          </a:bodyPr>
          <a:lstStyle/>
          <a:p>
            <a:r>
              <a:rPr lang="en-US" b="1" dirty="0">
                <a:solidFill>
                  <a:schemeClr val="accent1"/>
                </a:solidFill>
              </a:rPr>
              <a:t>intention</a:t>
            </a:r>
          </a:p>
        </p:txBody>
      </p:sp>
      <p:pic>
        <p:nvPicPr>
          <p:cNvPr id="7" name="Content Placeholder 6" descr="A sign on the side of a mountain road&#10;&#10;Description automatically generated">
            <a:extLst>
              <a:ext uri="{FF2B5EF4-FFF2-40B4-BE49-F238E27FC236}">
                <a16:creationId xmlns:a16="http://schemas.microsoft.com/office/drawing/2014/main" id="{6A1D39B7-A909-494A-A024-1511A0A6152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alphaModFix amt="85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  <a14:imgEffect>
                      <a14:colorTemperature colorTemp="5300"/>
                    </a14:imgEffect>
                    <a14:imgEffect>
                      <a14:brightnessContrast contrast="2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1048215"/>
            <a:ext cx="9144000" cy="5886841"/>
          </a:xfr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7C8EC666-4DD2-5145-8124-D3C5CBBA14DF}"/>
              </a:ext>
            </a:extLst>
          </p:cNvPr>
          <p:cNvSpPr txBox="1"/>
          <p:nvPr/>
        </p:nvSpPr>
        <p:spPr>
          <a:xfrm>
            <a:off x="708918" y="1953744"/>
            <a:ext cx="7839182" cy="2062103"/>
          </a:xfrm>
          <a:prstGeom prst="rect">
            <a:avLst/>
          </a:prstGeom>
          <a:solidFill>
            <a:schemeClr val="accent4">
              <a:lumMod val="20000"/>
              <a:lumOff val="80000"/>
              <a:alpha val="7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AU" sz="3200" b="1" dirty="0"/>
              <a:t>To better understand culture, cultural intelligence and bias so that you can be more effective when working across cultures.</a:t>
            </a:r>
            <a:endParaRPr lang="en-US" sz="3200" b="1" dirty="0"/>
          </a:p>
        </p:txBody>
      </p:sp>
    </p:spTree>
    <p:extLst>
      <p:ext uri="{BB962C8B-B14F-4D97-AF65-F5344CB8AC3E}">
        <p14:creationId xmlns:p14="http://schemas.microsoft.com/office/powerpoint/2010/main" val="342308812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Rectangle 1">
            <a:extLst>
              <a:ext uri="{FF2B5EF4-FFF2-40B4-BE49-F238E27FC236}">
                <a16:creationId xmlns:a16="http://schemas.microsoft.com/office/drawing/2014/main" id="{0B1C4B84-87E4-F147-B401-B38AF3F1B4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727" y="419100"/>
            <a:ext cx="4533309" cy="647701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45719" tIns="45719" rIns="45719" bIns="45719" anchor="t"/>
          <a:lstStyle/>
          <a:p>
            <a:pPr eaLnBrk="1">
              <a:defRPr/>
            </a:pPr>
            <a:r>
              <a:rPr lang="en-US" b="1" dirty="0">
                <a:solidFill>
                  <a:schemeClr val="accent1"/>
                </a:solidFill>
                <a:cs typeface="Arial" charset="0"/>
                <a:sym typeface="Arial" charset="0"/>
              </a:rPr>
              <a:t>4 CQ Capabilities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43010" name="TextBox 7">
            <a:extLst>
              <a:ext uri="{FF2B5EF4-FFF2-40B4-BE49-F238E27FC236}">
                <a16:creationId xmlns:a16="http://schemas.microsoft.com/office/drawing/2014/main" id="{A1524F6A-8846-A240-BB8C-0824D0140DD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32300" y="1879600"/>
            <a:ext cx="2806700" cy="148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43011" name="Rectangle 5">
            <a:extLst>
              <a:ext uri="{FF2B5EF4-FFF2-40B4-BE49-F238E27FC236}">
                <a16:creationId xmlns:a16="http://schemas.microsoft.com/office/drawing/2014/main" id="{52AEE34A-064A-6E46-B32A-7F7B011B8F5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36700" y="1803400"/>
            <a:ext cx="2590800" cy="1993900"/>
          </a:xfrm>
          <a:prstGeom prst="rect">
            <a:avLst/>
          </a:prstGeom>
          <a:solidFill>
            <a:srgbClr val="B2324B"/>
          </a:solidFill>
          <a:ln w="9525">
            <a:solidFill>
              <a:srgbClr val="A50021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3012" name="TextBox 6">
            <a:extLst>
              <a:ext uri="{FF2B5EF4-FFF2-40B4-BE49-F238E27FC236}">
                <a16:creationId xmlns:a16="http://schemas.microsoft.com/office/drawing/2014/main" id="{3D25B2A7-FD3D-904F-84A4-B0584CB238D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27200" y="2019300"/>
            <a:ext cx="2222500" cy="1724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US" sz="1400" b="1" dirty="0">
                <a:solidFill>
                  <a:schemeClr val="bg1"/>
                </a:solidFill>
              </a:rPr>
              <a:t>CQ DRIVE</a:t>
            </a:r>
          </a:p>
          <a:p>
            <a:pPr eaLnBrk="1" hangingPunct="1"/>
            <a:endParaRPr lang="en-US" altLang="en-US" sz="1400" dirty="0">
              <a:solidFill>
                <a:schemeClr val="bg1"/>
              </a:solidFill>
            </a:endParaRPr>
          </a:p>
          <a:p>
            <a:pPr eaLnBrk="1" hangingPunct="1"/>
            <a:r>
              <a:rPr lang="en-US" altLang="en-US" sz="1400" dirty="0">
                <a:solidFill>
                  <a:schemeClr val="bg1"/>
                </a:solidFill>
              </a:rPr>
              <a:t>Your interest, drive and confidence to adapt to multicultural situations</a:t>
            </a:r>
          </a:p>
          <a:p>
            <a:pPr eaLnBrk="1" hangingPunct="1"/>
            <a:endParaRPr lang="en-US" altLang="en-US" sz="1200" dirty="0">
              <a:solidFill>
                <a:schemeClr val="bg1"/>
              </a:solidFill>
            </a:endParaRPr>
          </a:p>
          <a:p>
            <a:pPr eaLnBrk="1" hangingPunct="1"/>
            <a:endParaRPr lang="en-US" altLang="en-US" sz="1200" dirty="0">
              <a:solidFill>
                <a:schemeClr val="bg1"/>
              </a:solidFill>
            </a:endParaRPr>
          </a:p>
          <a:p>
            <a:pPr eaLnBrk="1" hangingPunct="1"/>
            <a:r>
              <a:rPr lang="en-US" altLang="en-US" sz="1200" dirty="0">
                <a:solidFill>
                  <a:schemeClr val="bg1"/>
                </a:solidFill>
              </a:rPr>
              <a:t> </a:t>
            </a:r>
          </a:p>
        </p:txBody>
      </p:sp>
      <p:sp>
        <p:nvSpPr>
          <p:cNvPr id="43013" name="Rectangle 13">
            <a:extLst>
              <a:ext uri="{FF2B5EF4-FFF2-40B4-BE49-F238E27FC236}">
                <a16:creationId xmlns:a16="http://schemas.microsoft.com/office/drawing/2014/main" id="{9F95E69E-EF04-2C42-8024-E4915423973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21200" y="1797050"/>
            <a:ext cx="2590800" cy="19939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9525">
            <a:solidFill>
              <a:schemeClr val="accent6">
                <a:lumMod val="60000"/>
                <a:lumOff val="40000"/>
              </a:schemeClr>
            </a:solidFill>
            <a:round/>
            <a:headEnd/>
            <a:tailEnd/>
          </a:ln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3014" name="Rectangle 14">
            <a:extLst>
              <a:ext uri="{FF2B5EF4-FFF2-40B4-BE49-F238E27FC236}">
                <a16:creationId xmlns:a16="http://schemas.microsoft.com/office/drawing/2014/main" id="{E455C005-C4CC-B045-B044-E44AA3F0FD6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36700" y="4152900"/>
            <a:ext cx="2590800" cy="19939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9525">
            <a:solidFill>
              <a:schemeClr val="accent1">
                <a:lumMod val="40000"/>
                <a:lumOff val="60000"/>
              </a:schemeClr>
            </a:solidFill>
            <a:round/>
            <a:headEnd/>
            <a:tailEnd/>
          </a:ln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3015" name="TextBox 16">
            <a:extLst>
              <a:ext uri="{FF2B5EF4-FFF2-40B4-BE49-F238E27FC236}">
                <a16:creationId xmlns:a16="http://schemas.microsoft.com/office/drawing/2014/main" id="{56819768-EE0B-AD4D-96E7-241BED6ECB7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62500" y="2019300"/>
            <a:ext cx="2222500" cy="181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US" sz="1400" b="1" dirty="0">
                <a:solidFill>
                  <a:schemeClr val="bg1"/>
                </a:solidFill>
              </a:rPr>
              <a:t>CQ KNOWLEDGE</a:t>
            </a:r>
          </a:p>
          <a:p>
            <a:pPr eaLnBrk="1" hangingPunct="1"/>
            <a:endParaRPr lang="en-US" altLang="en-US" sz="1400" dirty="0">
              <a:solidFill>
                <a:schemeClr val="bg1"/>
              </a:solidFill>
            </a:endParaRPr>
          </a:p>
          <a:p>
            <a:pPr eaLnBrk="1" hangingPunct="1"/>
            <a:r>
              <a:rPr lang="en-US" altLang="en-US" sz="1400" dirty="0">
                <a:solidFill>
                  <a:schemeClr val="bg1"/>
                </a:solidFill>
              </a:rPr>
              <a:t>Your understanding about how cultures are similar and different</a:t>
            </a:r>
          </a:p>
          <a:p>
            <a:pPr eaLnBrk="1" hangingPunct="1"/>
            <a:endParaRPr lang="en-US" altLang="en-US" sz="1400" dirty="0">
              <a:solidFill>
                <a:schemeClr val="bg1"/>
              </a:solidFill>
            </a:endParaRPr>
          </a:p>
          <a:p>
            <a:pPr eaLnBrk="1" hangingPunct="1"/>
            <a:endParaRPr lang="en-US" altLang="en-US" sz="1400" dirty="0">
              <a:solidFill>
                <a:schemeClr val="bg1"/>
              </a:solidFill>
            </a:endParaRPr>
          </a:p>
          <a:p>
            <a:pPr eaLnBrk="1" hangingPunct="1"/>
            <a:r>
              <a:rPr lang="en-US" altLang="en-US" sz="1400" dirty="0">
                <a:solidFill>
                  <a:schemeClr val="bg1"/>
                </a:solidFill>
              </a:rPr>
              <a:t> </a:t>
            </a:r>
          </a:p>
        </p:txBody>
      </p:sp>
      <p:sp>
        <p:nvSpPr>
          <p:cNvPr id="43016" name="TextBox 17">
            <a:extLst>
              <a:ext uri="{FF2B5EF4-FFF2-40B4-BE49-F238E27FC236}">
                <a16:creationId xmlns:a16="http://schemas.microsoft.com/office/drawing/2014/main" id="{70CCE309-08EC-3647-8BB4-5497F67DA2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01800" y="4254500"/>
            <a:ext cx="2222500" cy="181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US" sz="1400" b="1" dirty="0">
                <a:solidFill>
                  <a:schemeClr val="bg1"/>
                </a:solidFill>
              </a:rPr>
              <a:t>CQ ACTION</a:t>
            </a:r>
          </a:p>
          <a:p>
            <a:pPr eaLnBrk="1" hangingPunct="1"/>
            <a:endParaRPr lang="en-US" altLang="en-US" sz="1400" dirty="0">
              <a:solidFill>
                <a:schemeClr val="bg1"/>
              </a:solidFill>
            </a:endParaRPr>
          </a:p>
          <a:p>
            <a:pPr eaLnBrk="1" hangingPunct="1"/>
            <a:r>
              <a:rPr lang="en-US" altLang="en-US" sz="1400" dirty="0">
                <a:solidFill>
                  <a:schemeClr val="bg1"/>
                </a:solidFill>
              </a:rPr>
              <a:t>Your ability to adapt when relating and working inter-culturally</a:t>
            </a:r>
          </a:p>
          <a:p>
            <a:pPr eaLnBrk="1" hangingPunct="1"/>
            <a:endParaRPr lang="en-US" altLang="en-US" sz="1400" dirty="0">
              <a:solidFill>
                <a:schemeClr val="bg1"/>
              </a:solidFill>
            </a:endParaRPr>
          </a:p>
          <a:p>
            <a:pPr eaLnBrk="1" hangingPunct="1"/>
            <a:endParaRPr lang="en-US" altLang="en-US" sz="1400" dirty="0">
              <a:solidFill>
                <a:schemeClr val="bg1"/>
              </a:solidFill>
            </a:endParaRPr>
          </a:p>
          <a:p>
            <a:pPr eaLnBrk="1" hangingPunct="1"/>
            <a:r>
              <a:rPr lang="en-US" altLang="en-US" sz="1400" dirty="0">
                <a:solidFill>
                  <a:schemeClr val="bg1"/>
                </a:solidFill>
              </a:rPr>
              <a:t> </a:t>
            </a:r>
          </a:p>
        </p:txBody>
      </p:sp>
      <p:sp>
        <p:nvSpPr>
          <p:cNvPr id="43017" name="Rectangle 18">
            <a:extLst>
              <a:ext uri="{FF2B5EF4-FFF2-40B4-BE49-F238E27FC236}">
                <a16:creationId xmlns:a16="http://schemas.microsoft.com/office/drawing/2014/main" id="{E5D4DB4D-3773-C74B-B727-53880FDC278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21200" y="4152900"/>
            <a:ext cx="2590800" cy="1993900"/>
          </a:xfrm>
          <a:prstGeom prst="rect">
            <a:avLst/>
          </a:prstGeom>
          <a:solidFill>
            <a:srgbClr val="969FA7"/>
          </a:solidFill>
          <a:ln w="9525">
            <a:solidFill>
              <a:srgbClr val="969FA7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3018" name="TextBox 19">
            <a:extLst>
              <a:ext uri="{FF2B5EF4-FFF2-40B4-BE49-F238E27FC236}">
                <a16:creationId xmlns:a16="http://schemas.microsoft.com/office/drawing/2014/main" id="{FEEE1A99-09D8-704B-92ED-C7D52AC068D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24400" y="4229100"/>
            <a:ext cx="2222500" cy="181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US" sz="1400" b="1" dirty="0">
                <a:solidFill>
                  <a:schemeClr val="bg1"/>
                </a:solidFill>
              </a:rPr>
              <a:t>CQ STRATEGY</a:t>
            </a:r>
          </a:p>
          <a:p>
            <a:pPr eaLnBrk="1" hangingPunct="1"/>
            <a:endParaRPr lang="en-US" altLang="en-US" sz="1400" dirty="0">
              <a:solidFill>
                <a:schemeClr val="bg1"/>
              </a:solidFill>
            </a:endParaRPr>
          </a:p>
          <a:p>
            <a:pPr eaLnBrk="1" hangingPunct="1"/>
            <a:r>
              <a:rPr lang="en-US" altLang="en-US" sz="1400" dirty="0">
                <a:solidFill>
                  <a:schemeClr val="bg1"/>
                </a:solidFill>
              </a:rPr>
              <a:t>Your awareness and ability to plan for multicultural interactions</a:t>
            </a:r>
          </a:p>
          <a:p>
            <a:pPr eaLnBrk="1" hangingPunct="1"/>
            <a:endParaRPr lang="en-US" altLang="en-US" sz="1400" dirty="0">
              <a:solidFill>
                <a:schemeClr val="bg1"/>
              </a:solidFill>
            </a:endParaRPr>
          </a:p>
          <a:p>
            <a:pPr eaLnBrk="1" hangingPunct="1"/>
            <a:endParaRPr lang="en-US" altLang="en-US" sz="1400" dirty="0">
              <a:solidFill>
                <a:schemeClr val="bg1"/>
              </a:solidFill>
            </a:endParaRPr>
          </a:p>
          <a:p>
            <a:pPr eaLnBrk="1" hangingPunct="1"/>
            <a:r>
              <a:rPr lang="en-US" altLang="en-US" sz="1400" dirty="0">
                <a:solidFill>
                  <a:schemeClr val="bg1"/>
                </a:solidFill>
              </a:rPr>
              <a:t> </a:t>
            </a:r>
          </a:p>
        </p:txBody>
      </p:sp>
      <p:sp>
        <p:nvSpPr>
          <p:cNvPr id="43019" name="Right Arrow 8">
            <a:extLst>
              <a:ext uri="{FF2B5EF4-FFF2-40B4-BE49-F238E27FC236}">
                <a16:creationId xmlns:a16="http://schemas.microsoft.com/office/drawing/2014/main" id="{2B509815-8A79-0C47-9FE6-A45E55BB5FA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03700" y="2578100"/>
            <a:ext cx="279400" cy="39370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8C0D0D"/>
          </a:solidFill>
          <a:ln w="9525">
            <a:solidFill>
              <a:srgbClr val="A50021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3020" name="Right Arrow 21">
            <a:extLst>
              <a:ext uri="{FF2B5EF4-FFF2-40B4-BE49-F238E27FC236}">
                <a16:creationId xmlns:a16="http://schemas.microsoft.com/office/drawing/2014/main" id="{852C86E1-4687-794B-A4BA-F81C6F93D2CE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5575300" y="3784600"/>
            <a:ext cx="279400" cy="39370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8C0D0D"/>
          </a:solidFill>
          <a:ln w="9525">
            <a:solidFill>
              <a:srgbClr val="A50021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3021" name="Right Arrow 22">
            <a:extLst>
              <a:ext uri="{FF2B5EF4-FFF2-40B4-BE49-F238E27FC236}">
                <a16:creationId xmlns:a16="http://schemas.microsoft.com/office/drawing/2014/main" id="{6D0E9185-431A-B84D-BD41-13458789373E}"/>
              </a:ext>
            </a:extLst>
          </p:cNvPr>
          <p:cNvSpPr>
            <a:spLocks noChangeArrowheads="1"/>
          </p:cNvSpPr>
          <p:nvPr/>
        </p:nvSpPr>
        <p:spPr bwMode="auto">
          <a:xfrm rot="10800000">
            <a:off x="4178300" y="4749800"/>
            <a:ext cx="279400" cy="39370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8C0D0D"/>
          </a:solidFill>
          <a:ln w="9525">
            <a:solidFill>
              <a:srgbClr val="A50021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3022" name="Right Arrow 23">
            <a:extLst>
              <a:ext uri="{FF2B5EF4-FFF2-40B4-BE49-F238E27FC236}">
                <a16:creationId xmlns:a16="http://schemas.microsoft.com/office/drawing/2014/main" id="{C8D2CB3C-7FFC-4949-B456-B96A30600F55}"/>
              </a:ext>
            </a:extLst>
          </p:cNvPr>
          <p:cNvSpPr>
            <a:spLocks noChangeArrowheads="1"/>
          </p:cNvSpPr>
          <p:nvPr/>
        </p:nvSpPr>
        <p:spPr bwMode="auto">
          <a:xfrm rot="-5400000">
            <a:off x="2552700" y="3771900"/>
            <a:ext cx="279400" cy="39370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8C0D0D"/>
          </a:solidFill>
          <a:ln w="9525">
            <a:solidFill>
              <a:srgbClr val="A50021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2376170"/>
      </p:ext>
    </p:extLst>
  </p:cSld>
  <p:clrMapOvr>
    <a:masterClrMapping/>
  </p:clrMapOvr>
  <p:transition spd="slow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Rectangle 3">
            <a:extLst>
              <a:ext uri="{FF2B5EF4-FFF2-40B4-BE49-F238E27FC236}">
                <a16:creationId xmlns:a16="http://schemas.microsoft.com/office/drawing/2014/main" id="{41993DD7-6D70-8148-A0E0-4FB79666A36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39900" y="1308100"/>
            <a:ext cx="2590800" cy="1993900"/>
          </a:xfrm>
          <a:prstGeom prst="rect">
            <a:avLst/>
          </a:prstGeom>
          <a:solidFill>
            <a:srgbClr val="B2324B"/>
          </a:solidFill>
          <a:ln w="9525">
            <a:solidFill>
              <a:srgbClr val="B2324B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/>
            <a:endParaRPr lang="en-US" altLang="en-US" b="1" dirty="0">
              <a:solidFill>
                <a:schemeClr val="bg1"/>
              </a:solidFill>
            </a:endParaRPr>
          </a:p>
          <a:p>
            <a:pPr algn="ctr" eaLnBrk="1" hangingPunct="1"/>
            <a:endParaRPr lang="en-US" altLang="en-US" b="1" dirty="0">
              <a:solidFill>
                <a:schemeClr val="bg1"/>
              </a:solidFill>
            </a:endParaRPr>
          </a:p>
          <a:p>
            <a:pPr algn="ctr" eaLnBrk="1" hangingPunct="1"/>
            <a:r>
              <a:rPr lang="en-US" altLang="en-US" b="1" dirty="0">
                <a:solidFill>
                  <a:schemeClr val="bg1"/>
                </a:solidFill>
              </a:rPr>
              <a:t>CQ DRIVE</a:t>
            </a:r>
          </a:p>
        </p:txBody>
      </p:sp>
      <p:sp>
        <p:nvSpPr>
          <p:cNvPr id="44034" name="Rectangle 4">
            <a:extLst>
              <a:ext uri="{FF2B5EF4-FFF2-40B4-BE49-F238E27FC236}">
                <a16:creationId xmlns:a16="http://schemas.microsoft.com/office/drawing/2014/main" id="{240CCD90-9D49-0B46-A76B-594FE798149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75200" y="3676650"/>
            <a:ext cx="2590800" cy="1993900"/>
          </a:xfrm>
          <a:prstGeom prst="rect">
            <a:avLst/>
          </a:prstGeom>
          <a:solidFill>
            <a:srgbClr val="FFFFFF"/>
          </a:solidFill>
          <a:ln w="9525">
            <a:solidFill>
              <a:srgbClr val="800000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4035" name="Rectangle 5">
            <a:extLst>
              <a:ext uri="{FF2B5EF4-FFF2-40B4-BE49-F238E27FC236}">
                <a16:creationId xmlns:a16="http://schemas.microsoft.com/office/drawing/2014/main" id="{50A4B1FF-4A10-3D4E-A1A7-9988678766C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16100" y="3695700"/>
            <a:ext cx="2590800" cy="1993900"/>
          </a:xfrm>
          <a:prstGeom prst="rect">
            <a:avLst/>
          </a:prstGeom>
          <a:solidFill>
            <a:srgbClr val="FFFFFF"/>
          </a:solidFill>
          <a:ln w="9525">
            <a:solidFill>
              <a:srgbClr val="A50021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4036" name="Rectangle 6">
            <a:extLst>
              <a:ext uri="{FF2B5EF4-FFF2-40B4-BE49-F238E27FC236}">
                <a16:creationId xmlns:a16="http://schemas.microsoft.com/office/drawing/2014/main" id="{F9FA9347-00FB-2B46-800A-26A580FF87C8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62500" y="1308100"/>
            <a:ext cx="2590800" cy="1993900"/>
          </a:xfrm>
          <a:prstGeom prst="rect">
            <a:avLst/>
          </a:prstGeom>
          <a:solidFill>
            <a:schemeClr val="bg1"/>
          </a:solidFill>
          <a:ln w="9525">
            <a:solidFill>
              <a:srgbClr val="A50021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4037" name="Right Arrow 7">
            <a:extLst>
              <a:ext uri="{FF2B5EF4-FFF2-40B4-BE49-F238E27FC236}">
                <a16:creationId xmlns:a16="http://schemas.microsoft.com/office/drawing/2014/main" id="{DBB888C0-8055-B049-B18A-4EED7C7E07E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00550" y="2038350"/>
            <a:ext cx="279400" cy="39370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8C0D0D"/>
          </a:solidFill>
          <a:ln w="9525">
            <a:solidFill>
              <a:srgbClr val="A50021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4038" name="Right Arrow 8">
            <a:extLst>
              <a:ext uri="{FF2B5EF4-FFF2-40B4-BE49-F238E27FC236}">
                <a16:creationId xmlns:a16="http://schemas.microsoft.com/office/drawing/2014/main" id="{E6AB725D-019A-7945-A731-8670AE0271EF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5791200" y="3289300"/>
            <a:ext cx="279400" cy="39370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8C0D0D"/>
          </a:solidFill>
          <a:ln w="9525">
            <a:solidFill>
              <a:srgbClr val="A50021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4039" name="Right Arrow 9">
            <a:extLst>
              <a:ext uri="{FF2B5EF4-FFF2-40B4-BE49-F238E27FC236}">
                <a16:creationId xmlns:a16="http://schemas.microsoft.com/office/drawing/2014/main" id="{90C88E1F-0D3C-7449-BD67-152FC1B84D06}"/>
              </a:ext>
            </a:extLst>
          </p:cNvPr>
          <p:cNvSpPr>
            <a:spLocks noChangeArrowheads="1"/>
          </p:cNvSpPr>
          <p:nvPr/>
        </p:nvSpPr>
        <p:spPr bwMode="auto">
          <a:xfrm rot="10800000">
            <a:off x="4451350" y="4349750"/>
            <a:ext cx="279400" cy="39370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8C0D0D"/>
          </a:solidFill>
          <a:ln w="9525">
            <a:solidFill>
              <a:srgbClr val="A50021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4040" name="Right Arrow 10">
            <a:extLst>
              <a:ext uri="{FF2B5EF4-FFF2-40B4-BE49-F238E27FC236}">
                <a16:creationId xmlns:a16="http://schemas.microsoft.com/office/drawing/2014/main" id="{3A924355-2BA7-0F4B-B6CF-328C13831A80}"/>
              </a:ext>
            </a:extLst>
          </p:cNvPr>
          <p:cNvSpPr>
            <a:spLocks noChangeArrowheads="1"/>
          </p:cNvSpPr>
          <p:nvPr/>
        </p:nvSpPr>
        <p:spPr bwMode="auto">
          <a:xfrm rot="-5400000">
            <a:off x="2889250" y="3276600"/>
            <a:ext cx="279400" cy="39370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8C0D0D"/>
          </a:solidFill>
          <a:ln w="9525">
            <a:solidFill>
              <a:srgbClr val="A50021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3587335"/>
      </p:ext>
    </p:extLst>
  </p:cSld>
  <p:clrMapOvr>
    <a:masterClrMapping/>
  </p:clrMapOvr>
  <p:transition spd="slow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1A10EBA1-CC0F-4273-81EF-A6531B1A93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7040" y="453792"/>
            <a:ext cx="6197600" cy="907474"/>
          </a:xfrm>
        </p:spPr>
        <p:txBody>
          <a:bodyPr anchor="t">
            <a:normAutofit fontScale="90000"/>
          </a:bodyPr>
          <a:lstStyle/>
          <a:p>
            <a:r>
              <a:rPr lang="en-US" b="1" dirty="0">
                <a:solidFill>
                  <a:schemeClr val="accent1"/>
                </a:solidFill>
              </a:rPr>
              <a:t>WHAT IS  YOUR cultural DRIVE? </a:t>
            </a:r>
            <a:endParaRPr lang="en-IN" b="1" dirty="0">
              <a:solidFill>
                <a:schemeClr val="accent1"/>
              </a:solidFill>
            </a:endParaRPr>
          </a:p>
        </p:txBody>
      </p:sp>
      <p:pic>
        <p:nvPicPr>
          <p:cNvPr id="1026" name="Picture 2" descr="xmlinkhub">
            <a:extLst>
              <a:ext uri="{FF2B5EF4-FFF2-40B4-BE49-F238E27FC236}">
                <a16:creationId xmlns:a16="http://schemas.microsoft.com/office/drawing/2014/main" id="{7CCB53F3-3867-4B87-B1E2-EAC045C58AD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58" b="27273"/>
          <a:stretch/>
        </p:blipFill>
        <p:spPr bwMode="auto">
          <a:xfrm>
            <a:off x="144506" y="2798221"/>
            <a:ext cx="8499764" cy="9074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B2FFE23A-3419-44B7-B29C-41C4D742EAFB}"/>
              </a:ext>
            </a:extLst>
          </p:cNvPr>
          <p:cNvSpPr txBox="1"/>
          <p:nvPr/>
        </p:nvSpPr>
        <p:spPr>
          <a:xfrm>
            <a:off x="447040" y="3705695"/>
            <a:ext cx="8093193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b="1" dirty="0"/>
              <a:t> 0         1          2          3         4          5          6          7          8          9         10</a:t>
            </a:r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1453E897-DE41-FD48-9DE7-48476FD95D50}"/>
              </a:ext>
            </a:extLst>
          </p:cNvPr>
          <p:cNvCxnSpPr>
            <a:cxnSpLocks/>
          </p:cNvCxnSpPr>
          <p:nvPr/>
        </p:nvCxnSpPr>
        <p:spPr>
          <a:xfrm>
            <a:off x="95693" y="4322553"/>
            <a:ext cx="8569842" cy="0"/>
          </a:xfrm>
          <a:prstGeom prst="straightConnector1">
            <a:avLst/>
          </a:prstGeom>
          <a:ln w="4445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8A867536-BF85-6949-B81B-EBC87AEC6DBF}"/>
              </a:ext>
            </a:extLst>
          </p:cNvPr>
          <p:cNvSpPr txBox="1"/>
          <p:nvPr/>
        </p:nvSpPr>
        <p:spPr>
          <a:xfrm>
            <a:off x="269970" y="4570080"/>
            <a:ext cx="23677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</a:rPr>
              <a:t>Low level of Interest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A42A06C-91BE-FA4F-8A18-22170E64D47D}"/>
              </a:ext>
            </a:extLst>
          </p:cNvPr>
          <p:cNvSpPr txBox="1"/>
          <p:nvPr/>
        </p:nvSpPr>
        <p:spPr>
          <a:xfrm>
            <a:off x="6165556" y="4570080"/>
            <a:ext cx="24159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</a:rPr>
              <a:t>High level of interest</a:t>
            </a:r>
          </a:p>
        </p:txBody>
      </p:sp>
    </p:spTree>
    <p:extLst>
      <p:ext uri="{BB962C8B-B14F-4D97-AF65-F5344CB8AC3E}">
        <p14:creationId xmlns:p14="http://schemas.microsoft.com/office/powerpoint/2010/main" val="72894405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FBE1B2-6609-F748-AF02-0CE52699D0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7689" y="453360"/>
            <a:ext cx="5908158" cy="609895"/>
          </a:xfrm>
        </p:spPr>
        <p:txBody>
          <a:bodyPr anchor="t">
            <a:normAutofit/>
          </a:bodyPr>
          <a:lstStyle/>
          <a:p>
            <a:pPr>
              <a:defRPr/>
            </a:pPr>
            <a:r>
              <a:rPr lang="en-US" b="1" dirty="0">
                <a:solidFill>
                  <a:schemeClr val="accent1"/>
                </a:solidFill>
              </a:rPr>
              <a:t>Developing CQ DRIVE</a:t>
            </a:r>
            <a:r>
              <a:rPr lang="en-US" b="1" dirty="0"/>
              <a:t> Drive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C4E10F05-06AB-1649-A149-FDCA4CB2C4A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30864718"/>
              </p:ext>
            </p:extLst>
          </p:nvPr>
        </p:nvGraphicFramePr>
        <p:xfrm>
          <a:off x="397689" y="1063255"/>
          <a:ext cx="8428037" cy="59921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27364393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Rectangle 4">
            <a:extLst>
              <a:ext uri="{FF2B5EF4-FFF2-40B4-BE49-F238E27FC236}">
                <a16:creationId xmlns:a16="http://schemas.microsoft.com/office/drawing/2014/main" id="{50720462-69F1-7243-9215-6AFA804D5BC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16100" y="1282700"/>
            <a:ext cx="2590800" cy="1993900"/>
          </a:xfrm>
          <a:prstGeom prst="rect">
            <a:avLst/>
          </a:prstGeom>
          <a:solidFill>
            <a:srgbClr val="FFFFFF"/>
          </a:solidFill>
          <a:ln w="9525">
            <a:solidFill>
              <a:srgbClr val="800000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/>
            <a:endParaRPr lang="en-US" altLang="en-US" b="1">
              <a:solidFill>
                <a:schemeClr val="bg1"/>
              </a:solidFill>
            </a:endParaRPr>
          </a:p>
          <a:p>
            <a:pPr algn="ctr" eaLnBrk="1" hangingPunct="1"/>
            <a:endParaRPr lang="en-US" altLang="en-US" b="1">
              <a:solidFill>
                <a:schemeClr val="bg1"/>
              </a:solidFill>
            </a:endParaRPr>
          </a:p>
          <a:p>
            <a:pPr algn="ctr" eaLnBrk="1" hangingPunct="1"/>
            <a:r>
              <a:rPr lang="en-US" altLang="en-US" b="1">
                <a:solidFill>
                  <a:srgbClr val="000000"/>
                </a:solidFill>
              </a:rPr>
              <a:t>CQ DRIVE</a:t>
            </a:r>
          </a:p>
        </p:txBody>
      </p:sp>
      <p:sp>
        <p:nvSpPr>
          <p:cNvPr id="47106" name="Rectangle 5">
            <a:extLst>
              <a:ext uri="{FF2B5EF4-FFF2-40B4-BE49-F238E27FC236}">
                <a16:creationId xmlns:a16="http://schemas.microsoft.com/office/drawing/2014/main" id="{BD27A6FD-A31C-8947-A13C-2E7CA278226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64100" y="3670300"/>
            <a:ext cx="2590800" cy="1993900"/>
          </a:xfrm>
          <a:prstGeom prst="rect">
            <a:avLst/>
          </a:prstGeom>
          <a:solidFill>
            <a:srgbClr val="FFFFFF"/>
          </a:solidFill>
          <a:ln w="9525">
            <a:solidFill>
              <a:srgbClr val="800000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7107" name="Rectangle 6">
            <a:extLst>
              <a:ext uri="{FF2B5EF4-FFF2-40B4-BE49-F238E27FC236}">
                <a16:creationId xmlns:a16="http://schemas.microsoft.com/office/drawing/2014/main" id="{CD3F3CF9-8665-924D-9549-A1BB88226C2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41500" y="3683000"/>
            <a:ext cx="2590800" cy="1993900"/>
          </a:xfrm>
          <a:prstGeom prst="rect">
            <a:avLst/>
          </a:prstGeom>
          <a:solidFill>
            <a:srgbClr val="FFFFFF"/>
          </a:solidFill>
          <a:ln w="9525">
            <a:solidFill>
              <a:srgbClr val="800000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7108" name="Rectangle 7">
            <a:extLst>
              <a:ext uri="{FF2B5EF4-FFF2-40B4-BE49-F238E27FC236}">
                <a16:creationId xmlns:a16="http://schemas.microsoft.com/office/drawing/2014/main" id="{866D1C7F-1150-214E-A9D7-64273628259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51400" y="1295400"/>
            <a:ext cx="2590800" cy="19939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9525">
            <a:solidFill>
              <a:schemeClr val="accent6">
                <a:lumMod val="60000"/>
                <a:lumOff val="40000"/>
              </a:schemeClr>
            </a:solidFill>
            <a:round/>
            <a:headEnd/>
            <a:tailEnd/>
          </a:ln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/>
            <a:endParaRPr lang="en-US" altLang="en-US" b="1">
              <a:solidFill>
                <a:schemeClr val="bg1"/>
              </a:solidFill>
            </a:endParaRPr>
          </a:p>
          <a:p>
            <a:pPr algn="ctr" eaLnBrk="1" hangingPunct="1"/>
            <a:endParaRPr lang="en-US" altLang="en-US" b="1">
              <a:solidFill>
                <a:schemeClr val="bg1"/>
              </a:solidFill>
            </a:endParaRPr>
          </a:p>
          <a:p>
            <a:pPr algn="ctr" eaLnBrk="1" hangingPunct="1"/>
            <a:r>
              <a:rPr lang="en-US" altLang="en-US" sz="2200" b="1">
                <a:solidFill>
                  <a:schemeClr val="bg1"/>
                </a:solidFill>
              </a:rPr>
              <a:t>CQ KNOWLEDGE</a:t>
            </a:r>
          </a:p>
        </p:txBody>
      </p:sp>
      <p:sp>
        <p:nvSpPr>
          <p:cNvPr id="47109" name="Right Arrow 8">
            <a:extLst>
              <a:ext uri="{FF2B5EF4-FFF2-40B4-BE49-F238E27FC236}">
                <a16:creationId xmlns:a16="http://schemas.microsoft.com/office/drawing/2014/main" id="{93951A79-298A-384E-AE8A-F9A951D23CD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76750" y="2012950"/>
            <a:ext cx="279400" cy="39370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8C0D0D"/>
          </a:solidFill>
          <a:ln w="9525">
            <a:solidFill>
              <a:srgbClr val="A50021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7110" name="Right Arrow 9">
            <a:extLst>
              <a:ext uri="{FF2B5EF4-FFF2-40B4-BE49-F238E27FC236}">
                <a16:creationId xmlns:a16="http://schemas.microsoft.com/office/drawing/2014/main" id="{9A28BAB5-D009-4846-AF53-CCD6728429B4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5930900" y="3289300"/>
            <a:ext cx="279400" cy="39370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8C0D0D"/>
          </a:solidFill>
          <a:ln w="9525">
            <a:solidFill>
              <a:srgbClr val="A50021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7111" name="Right Arrow 10">
            <a:extLst>
              <a:ext uri="{FF2B5EF4-FFF2-40B4-BE49-F238E27FC236}">
                <a16:creationId xmlns:a16="http://schemas.microsoft.com/office/drawing/2014/main" id="{B264593B-0C21-664D-B5E4-CD12CBF7959A}"/>
              </a:ext>
            </a:extLst>
          </p:cNvPr>
          <p:cNvSpPr>
            <a:spLocks noChangeArrowheads="1"/>
          </p:cNvSpPr>
          <p:nvPr/>
        </p:nvSpPr>
        <p:spPr bwMode="auto">
          <a:xfrm rot="10800000">
            <a:off x="4527550" y="4375150"/>
            <a:ext cx="279400" cy="39370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8C0D0D"/>
          </a:solidFill>
          <a:ln w="9525">
            <a:solidFill>
              <a:srgbClr val="A50021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7112" name="Right Arrow 11">
            <a:extLst>
              <a:ext uri="{FF2B5EF4-FFF2-40B4-BE49-F238E27FC236}">
                <a16:creationId xmlns:a16="http://schemas.microsoft.com/office/drawing/2014/main" id="{5EBCDE5B-08AF-6745-BC16-2F03C3013FA7}"/>
              </a:ext>
            </a:extLst>
          </p:cNvPr>
          <p:cNvSpPr>
            <a:spLocks noChangeArrowheads="1"/>
          </p:cNvSpPr>
          <p:nvPr/>
        </p:nvSpPr>
        <p:spPr bwMode="auto">
          <a:xfrm rot="-5400000">
            <a:off x="2978150" y="3263900"/>
            <a:ext cx="279400" cy="39370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8C0D0D"/>
          </a:solidFill>
          <a:ln w="9525">
            <a:solidFill>
              <a:srgbClr val="A50021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7880066"/>
      </p:ext>
    </p:extLst>
  </p:cSld>
  <p:clrMapOvr>
    <a:masterClrMapping/>
  </p:clrMapOvr>
  <p:transition spd="slow"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074" name="TextBox 3">
            <a:extLst>
              <a:ext uri="{FF2B5EF4-FFF2-40B4-BE49-F238E27FC236}">
                <a16:creationId xmlns:a16="http://schemas.microsoft.com/office/drawing/2014/main" id="{F8237DAC-F2B6-4249-B21E-FA6B4B79BBF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2157" y="492974"/>
            <a:ext cx="5751513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en-US" sz="3000" b="1" dirty="0">
                <a:solidFill>
                  <a:srgbClr val="A50021"/>
                </a:solidFill>
                <a:latin typeface="+mj-lt"/>
                <a:cs typeface="Lucida Grande" charset="0"/>
              </a:rPr>
              <a:t>Global</a:t>
            </a:r>
            <a:r>
              <a:rPr lang="en-US" sz="3000" b="1" dirty="0">
                <a:solidFill>
                  <a:srgbClr val="A50021"/>
                </a:solidFill>
                <a:latin typeface="+mj-lt"/>
              </a:rPr>
              <a:t> Cultural Clusters</a:t>
            </a:r>
          </a:p>
        </p:txBody>
      </p:sp>
      <p:pic>
        <p:nvPicPr>
          <p:cNvPr id="4" name="Picture 3" descr="A picture containing indoor, table, hanging, desk&#10;&#10;Description automatically generated">
            <a:extLst>
              <a:ext uri="{FF2B5EF4-FFF2-40B4-BE49-F238E27FC236}">
                <a16:creationId xmlns:a16="http://schemas.microsoft.com/office/drawing/2014/main" id="{2C6B3CEC-7E28-6943-AC02-8F87E9CE45AC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prstClr val="black"/>
              <a:srgbClr val="D9C3A5">
                <a:tint val="50000"/>
                <a:satMod val="180000"/>
              </a:srgbClr>
            </a:duotone>
            <a:alphaModFix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40000" contrast="2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1042248"/>
            <a:ext cx="9144000" cy="5815751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7A1DC236-36E8-7343-B350-91F08CAD510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3706" y="1822893"/>
            <a:ext cx="8256587" cy="49490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60000"/>
              </a:spcBef>
              <a:buClr>
                <a:srgbClr val="A50021"/>
              </a:buClr>
              <a:buFont typeface="Wingdings" pitchFamily="2" charset="2"/>
              <a:buChar char="Ø"/>
            </a:pPr>
            <a:r>
              <a:rPr lang="en-US" altLang="en-US" dirty="0">
                <a:solidFill>
                  <a:schemeClr val="bg1"/>
                </a:solidFill>
                <a:latin typeface="+mn-lt"/>
              </a:rPr>
              <a:t>Anglo ( Australia, Canada, England, Ireland, New Zealand, South Africa (White sample), and the United States of America).</a:t>
            </a:r>
            <a:endParaRPr lang="it-IT" altLang="en-US" dirty="0">
              <a:solidFill>
                <a:schemeClr val="bg1"/>
              </a:solidFill>
              <a:latin typeface="+mn-lt"/>
            </a:endParaRPr>
          </a:p>
          <a:p>
            <a:pPr eaLnBrk="1" hangingPunct="1">
              <a:spcBef>
                <a:spcPct val="60000"/>
              </a:spcBef>
              <a:buClr>
                <a:srgbClr val="A50021"/>
              </a:buClr>
              <a:buFont typeface="Wingdings" pitchFamily="2" charset="2"/>
              <a:buChar char="Ø"/>
            </a:pPr>
            <a:r>
              <a:rPr lang="it-IT" altLang="en-US" dirty="0" err="1">
                <a:solidFill>
                  <a:schemeClr val="bg1"/>
                </a:solidFill>
                <a:latin typeface="+mn-lt"/>
              </a:rPr>
              <a:t>Eastern</a:t>
            </a:r>
            <a:r>
              <a:rPr lang="it-IT" altLang="en-US" dirty="0">
                <a:solidFill>
                  <a:schemeClr val="bg1"/>
                </a:solidFill>
                <a:latin typeface="+mn-lt"/>
              </a:rPr>
              <a:t> Europe ,Albania, Georgia, </a:t>
            </a:r>
            <a:r>
              <a:rPr lang="it-IT" altLang="en-US" dirty="0" err="1">
                <a:solidFill>
                  <a:schemeClr val="bg1"/>
                </a:solidFill>
                <a:latin typeface="+mn-lt"/>
              </a:rPr>
              <a:t>Greece</a:t>
            </a:r>
            <a:r>
              <a:rPr lang="it-IT" altLang="en-US" dirty="0">
                <a:solidFill>
                  <a:schemeClr val="bg1"/>
                </a:solidFill>
                <a:latin typeface="+mn-lt"/>
              </a:rPr>
              <a:t>, </a:t>
            </a:r>
            <a:r>
              <a:rPr lang="it-IT" altLang="en-US" dirty="0" err="1">
                <a:solidFill>
                  <a:schemeClr val="bg1"/>
                </a:solidFill>
                <a:latin typeface="+mn-lt"/>
              </a:rPr>
              <a:t>Hungary</a:t>
            </a:r>
            <a:r>
              <a:rPr lang="it-IT" altLang="en-US" dirty="0">
                <a:solidFill>
                  <a:schemeClr val="bg1"/>
                </a:solidFill>
                <a:latin typeface="+mn-lt"/>
              </a:rPr>
              <a:t>, Kazakhstan, Poland, Russia, Slovenia).</a:t>
            </a:r>
            <a:endParaRPr lang="en-US" altLang="en-US" dirty="0">
              <a:solidFill>
                <a:schemeClr val="bg1"/>
              </a:solidFill>
              <a:latin typeface="+mn-lt"/>
            </a:endParaRPr>
          </a:p>
          <a:p>
            <a:pPr eaLnBrk="1" hangingPunct="1">
              <a:spcBef>
                <a:spcPct val="60000"/>
              </a:spcBef>
              <a:buClr>
                <a:srgbClr val="A50021"/>
              </a:buClr>
              <a:buFont typeface="Wingdings" pitchFamily="2" charset="2"/>
              <a:buChar char="Ø"/>
            </a:pPr>
            <a:r>
              <a:rPr lang="de-DE" altLang="en-US" dirty="0">
                <a:solidFill>
                  <a:schemeClr val="bg1"/>
                </a:solidFill>
                <a:latin typeface="+mn-lt"/>
              </a:rPr>
              <a:t>Nordic Europe (</a:t>
            </a:r>
            <a:r>
              <a:rPr lang="de-DE" altLang="en-US" dirty="0" err="1">
                <a:solidFill>
                  <a:schemeClr val="bg1"/>
                </a:solidFill>
                <a:latin typeface="+mn-lt"/>
              </a:rPr>
              <a:t>Denmark</a:t>
            </a:r>
            <a:r>
              <a:rPr lang="de-DE" altLang="en-US" dirty="0">
                <a:solidFill>
                  <a:schemeClr val="bg1"/>
                </a:solidFill>
                <a:latin typeface="+mn-lt"/>
              </a:rPr>
              <a:t>, </a:t>
            </a:r>
            <a:r>
              <a:rPr lang="de-DE" altLang="en-US" dirty="0" err="1">
                <a:solidFill>
                  <a:schemeClr val="bg1"/>
                </a:solidFill>
                <a:latin typeface="+mn-lt"/>
              </a:rPr>
              <a:t>Finland</a:t>
            </a:r>
            <a:r>
              <a:rPr lang="de-DE" altLang="en-US" dirty="0">
                <a:solidFill>
                  <a:schemeClr val="bg1"/>
                </a:solidFill>
                <a:latin typeface="+mn-lt"/>
              </a:rPr>
              <a:t>, </a:t>
            </a:r>
            <a:r>
              <a:rPr lang="de-DE" altLang="en-US" dirty="0" err="1">
                <a:solidFill>
                  <a:schemeClr val="bg1"/>
                </a:solidFill>
                <a:latin typeface="+mn-lt"/>
              </a:rPr>
              <a:t>Sweden</a:t>
            </a:r>
            <a:r>
              <a:rPr lang="de-DE" altLang="en-US" dirty="0">
                <a:solidFill>
                  <a:schemeClr val="bg1"/>
                </a:solidFill>
                <a:latin typeface="+mn-lt"/>
              </a:rPr>
              <a:t>).</a:t>
            </a:r>
            <a:endParaRPr lang="en-US" altLang="en-US" dirty="0">
              <a:solidFill>
                <a:schemeClr val="bg1"/>
              </a:solidFill>
              <a:latin typeface="+mn-lt"/>
            </a:endParaRPr>
          </a:p>
          <a:p>
            <a:pPr eaLnBrk="1" hangingPunct="1">
              <a:spcBef>
                <a:spcPct val="60000"/>
              </a:spcBef>
              <a:buClr>
                <a:srgbClr val="A50021"/>
              </a:buClr>
              <a:buFont typeface="Wingdings" pitchFamily="2" charset="2"/>
              <a:buChar char="Ø"/>
            </a:pPr>
            <a:r>
              <a:rPr lang="en-US" altLang="en-US" dirty="0">
                <a:solidFill>
                  <a:schemeClr val="bg1"/>
                </a:solidFill>
                <a:latin typeface="+mn-lt"/>
              </a:rPr>
              <a:t>Germanic Europe (Austria, Germany, the Netherlands, German-speaking Switzerland).</a:t>
            </a:r>
          </a:p>
          <a:p>
            <a:pPr eaLnBrk="1" hangingPunct="1">
              <a:spcBef>
                <a:spcPct val="60000"/>
              </a:spcBef>
              <a:buClr>
                <a:srgbClr val="A50021"/>
              </a:buClr>
              <a:buFont typeface="Wingdings" pitchFamily="2" charset="2"/>
              <a:buChar char="Ø"/>
            </a:pPr>
            <a:r>
              <a:rPr lang="en-US" altLang="en-US" dirty="0">
                <a:solidFill>
                  <a:schemeClr val="bg1"/>
                </a:solidFill>
                <a:latin typeface="+mn-lt"/>
              </a:rPr>
              <a:t>Latin Europe (France, Israel, Italy, Portugal, Spain, French-speaking Switzerland).</a:t>
            </a:r>
          </a:p>
          <a:p>
            <a:pPr eaLnBrk="1" hangingPunct="1">
              <a:buFont typeface="Arial" panose="020B0604020202020204" pitchFamily="34" charset="0"/>
              <a:buChar char="•"/>
            </a:pPr>
            <a:endParaRPr lang="en-US" altLang="en-US" dirty="0"/>
          </a:p>
          <a:p>
            <a:pPr eaLnBrk="1" hangingPunct="1"/>
            <a:r>
              <a:rPr lang="en-US" altLang="en-US" sz="1800" dirty="0"/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3245243807"/>
      </p:ext>
    </p:extLst>
  </p:cSld>
  <p:clrMapOvr>
    <a:masterClrMapping/>
  </p:clrMapOvr>
  <p:transition spd="slow"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074" name="TextBox 3">
            <a:extLst>
              <a:ext uri="{FF2B5EF4-FFF2-40B4-BE49-F238E27FC236}">
                <a16:creationId xmlns:a16="http://schemas.microsoft.com/office/drawing/2014/main" id="{F8237DAC-F2B6-4249-B21E-FA6B4B79BBF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2157" y="492974"/>
            <a:ext cx="5751513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en-US" sz="3000" b="1" dirty="0">
                <a:solidFill>
                  <a:srgbClr val="A50021"/>
                </a:solidFill>
                <a:latin typeface="+mj-lt"/>
                <a:cs typeface="Lucida Grande" charset="0"/>
              </a:rPr>
              <a:t>Global</a:t>
            </a:r>
            <a:r>
              <a:rPr lang="en-US" sz="3000" b="1" dirty="0">
                <a:solidFill>
                  <a:srgbClr val="A50021"/>
                </a:solidFill>
                <a:latin typeface="+mj-lt"/>
              </a:rPr>
              <a:t> Cultural Clusters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7A1DC236-36E8-7343-B350-91F08CAD510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3706" y="1822893"/>
            <a:ext cx="8256587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buFont typeface="Arial" panose="020B0604020202020204" pitchFamily="34" charset="0"/>
              <a:buChar char="•"/>
            </a:pPr>
            <a:endParaRPr lang="en-US" altLang="en-US" dirty="0"/>
          </a:p>
          <a:p>
            <a:pPr eaLnBrk="1" hangingPunct="1"/>
            <a:r>
              <a:rPr lang="en-US" altLang="en-US" sz="1800" dirty="0"/>
              <a:t> </a:t>
            </a:r>
          </a:p>
        </p:txBody>
      </p:sp>
      <p:pic>
        <p:nvPicPr>
          <p:cNvPr id="4" name="Picture 3" descr="A picture containing indoor, table, hanging, desk&#10;&#10;Description automatically generated">
            <a:extLst>
              <a:ext uri="{FF2B5EF4-FFF2-40B4-BE49-F238E27FC236}">
                <a16:creationId xmlns:a16="http://schemas.microsoft.com/office/drawing/2014/main" id="{2C6B3CEC-7E28-6943-AC02-8F87E9CE45AC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prstClr val="black"/>
              <a:srgbClr val="D9C3A5">
                <a:tint val="50000"/>
                <a:satMod val="180000"/>
              </a:srgbClr>
            </a:duotone>
            <a:alphaModFix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40000" contrast="2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1086264"/>
            <a:ext cx="9144000" cy="5815751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6127C167-A4AB-8B46-A054-6299A3DF68C7}"/>
              </a:ext>
            </a:extLst>
          </p:cNvPr>
          <p:cNvSpPr txBox="1"/>
          <p:nvPr/>
        </p:nvSpPr>
        <p:spPr>
          <a:xfrm>
            <a:off x="218208" y="1086264"/>
            <a:ext cx="8814955" cy="55399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rgbClr val="A50021"/>
              </a:buClr>
              <a:buFont typeface="Wingdings" pitchFamily="2" charset="2"/>
              <a:buChar char="Ø"/>
            </a:pPr>
            <a:r>
              <a:rPr lang="en-US" altLang="en-US" sz="2400" dirty="0">
                <a:solidFill>
                  <a:schemeClr val="bg1"/>
                </a:solidFill>
              </a:rPr>
              <a:t>Sub Saharan Africa (Namibia, Nigeria, South Africa (black sample), Zambia, Zimbabwe).</a:t>
            </a:r>
          </a:p>
          <a:p>
            <a:pPr>
              <a:buClr>
                <a:srgbClr val="A50021"/>
              </a:buClr>
              <a:buFont typeface="Wingdings" pitchFamily="2" charset="2"/>
              <a:buChar char="Ø"/>
            </a:pPr>
            <a:endParaRPr lang="en-US" altLang="en-US" sz="2400" dirty="0">
              <a:solidFill>
                <a:schemeClr val="bg1"/>
              </a:solidFill>
            </a:endParaRPr>
          </a:p>
          <a:p>
            <a:pPr>
              <a:buClr>
                <a:srgbClr val="A50021"/>
              </a:buClr>
              <a:buFont typeface="Wingdings" pitchFamily="2" charset="2"/>
              <a:buChar char="Ø"/>
            </a:pPr>
            <a:r>
              <a:rPr lang="en-US" altLang="en-US" sz="2400" dirty="0">
                <a:solidFill>
                  <a:schemeClr val="bg1"/>
                </a:solidFill>
              </a:rPr>
              <a:t>Confucian Asia (China, Hong Kong, Japan, Singapore, South Korea, Taiwan).</a:t>
            </a:r>
          </a:p>
          <a:p>
            <a:pPr>
              <a:buClr>
                <a:srgbClr val="A50021"/>
              </a:buClr>
              <a:buFont typeface="Wingdings" pitchFamily="2" charset="2"/>
              <a:buChar char="Ø"/>
            </a:pPr>
            <a:endParaRPr lang="en-US" altLang="en-US" sz="2400" dirty="0">
              <a:solidFill>
                <a:schemeClr val="bg1"/>
              </a:solidFill>
            </a:endParaRPr>
          </a:p>
          <a:p>
            <a:pPr>
              <a:buClr>
                <a:srgbClr val="A50021"/>
              </a:buClr>
              <a:buFont typeface="Wingdings" pitchFamily="2" charset="2"/>
              <a:buChar char="Ø"/>
            </a:pPr>
            <a:r>
              <a:rPr lang="en-US" altLang="en-US" sz="2400" dirty="0">
                <a:solidFill>
                  <a:schemeClr val="bg1"/>
                </a:solidFill>
              </a:rPr>
              <a:t>Southern Asia (India, Indonesia, Malaysia, the Philippines, Thailand).</a:t>
            </a:r>
          </a:p>
          <a:p>
            <a:pPr>
              <a:buClr>
                <a:srgbClr val="A50021"/>
              </a:buClr>
              <a:buFont typeface="Wingdings" pitchFamily="2" charset="2"/>
              <a:buChar char="Ø"/>
            </a:pPr>
            <a:endParaRPr lang="en-US" altLang="en-US" sz="2400" dirty="0">
              <a:solidFill>
                <a:schemeClr val="bg1"/>
              </a:solidFill>
            </a:endParaRPr>
          </a:p>
          <a:p>
            <a:pPr>
              <a:buClr>
                <a:srgbClr val="A50021"/>
              </a:buClr>
              <a:buFont typeface="Wingdings" pitchFamily="2" charset="2"/>
              <a:buChar char="Ø"/>
            </a:pPr>
            <a:r>
              <a:rPr lang="en-US" altLang="en-US" sz="2400" dirty="0">
                <a:solidFill>
                  <a:schemeClr val="bg1"/>
                </a:solidFill>
              </a:rPr>
              <a:t>Middle East (Egypt, Iran, Kuwait, Morocco, Qatar, Turkey).</a:t>
            </a:r>
          </a:p>
          <a:p>
            <a:pPr>
              <a:buClr>
                <a:srgbClr val="A50021"/>
              </a:buClr>
              <a:buFont typeface="Wingdings" pitchFamily="2" charset="2"/>
              <a:buChar char="Ø"/>
            </a:pPr>
            <a:endParaRPr lang="es-ES" altLang="en-US" sz="2400" dirty="0">
              <a:solidFill>
                <a:schemeClr val="bg1"/>
              </a:solidFill>
            </a:endParaRPr>
          </a:p>
          <a:p>
            <a:pPr>
              <a:buClr>
                <a:srgbClr val="A50021"/>
              </a:buClr>
              <a:buFont typeface="Wingdings" pitchFamily="2" charset="2"/>
              <a:buChar char="Ø"/>
            </a:pPr>
            <a:r>
              <a:rPr lang="es-ES" altLang="en-US" sz="2400" dirty="0" err="1">
                <a:solidFill>
                  <a:schemeClr val="bg1"/>
                </a:solidFill>
              </a:rPr>
              <a:t>Latin</a:t>
            </a:r>
            <a:r>
              <a:rPr lang="es-ES" altLang="en-US" sz="2400" dirty="0">
                <a:solidFill>
                  <a:schemeClr val="bg1"/>
                </a:solidFill>
              </a:rPr>
              <a:t> </a:t>
            </a:r>
            <a:r>
              <a:rPr lang="es-ES" altLang="en-US" sz="2400" dirty="0" err="1">
                <a:solidFill>
                  <a:schemeClr val="bg1"/>
                </a:solidFill>
              </a:rPr>
              <a:t>America</a:t>
            </a:r>
            <a:r>
              <a:rPr lang="es-ES" altLang="en-US" sz="2400" dirty="0">
                <a:solidFill>
                  <a:schemeClr val="bg1"/>
                </a:solidFill>
              </a:rPr>
              <a:t> (Argentina, Bolivia, </a:t>
            </a:r>
            <a:r>
              <a:rPr lang="es-ES" altLang="en-US" sz="2400" dirty="0" err="1">
                <a:solidFill>
                  <a:schemeClr val="bg1"/>
                </a:solidFill>
              </a:rPr>
              <a:t>Brazil</a:t>
            </a:r>
            <a:r>
              <a:rPr lang="es-ES" altLang="en-US" sz="2400" dirty="0">
                <a:solidFill>
                  <a:schemeClr val="bg1"/>
                </a:solidFill>
              </a:rPr>
              <a:t>, Colombia, Costa Rica, Ecuador, El Salvador, Guatemala, </a:t>
            </a:r>
            <a:r>
              <a:rPr lang="es-ES" altLang="en-US" sz="2400" dirty="0" err="1">
                <a:solidFill>
                  <a:schemeClr val="bg1"/>
                </a:solidFill>
              </a:rPr>
              <a:t>Mexico</a:t>
            </a:r>
            <a:r>
              <a:rPr lang="es-ES" altLang="en-US" sz="2400" dirty="0">
                <a:solidFill>
                  <a:schemeClr val="bg1"/>
                </a:solidFill>
              </a:rPr>
              <a:t>, Venezuela). </a:t>
            </a:r>
            <a:endParaRPr lang="en-US" altLang="en-US" sz="2400" dirty="0">
              <a:solidFill>
                <a:schemeClr val="bg1"/>
              </a:solidFill>
            </a:endParaRPr>
          </a:p>
          <a:p>
            <a:r>
              <a:rPr lang="es-ES" altLang="en-US" sz="2400" dirty="0">
                <a:solidFill>
                  <a:schemeClr val="bg1"/>
                </a:solidFill>
              </a:rPr>
              <a:t>				   	                                                              															</a:t>
            </a:r>
            <a:r>
              <a:rPr lang="en-US" altLang="en-US" sz="2400" dirty="0">
                <a:solidFill>
                  <a:schemeClr val="bg1"/>
                </a:solidFill>
              </a:rPr>
              <a:t>(</a:t>
            </a:r>
            <a:r>
              <a:rPr lang="en-US" altLang="en-US" sz="2400" dirty="0" err="1">
                <a:solidFill>
                  <a:schemeClr val="bg1"/>
                </a:solidFill>
              </a:rPr>
              <a:t>Javidan</a:t>
            </a:r>
            <a:r>
              <a:rPr lang="en-US" altLang="en-US" sz="2400" dirty="0">
                <a:solidFill>
                  <a:schemeClr val="bg1"/>
                </a:solidFill>
              </a:rPr>
              <a:t> et al. 2006).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5775800"/>
      </p:ext>
    </p:extLst>
  </p:cSld>
  <p:clrMapOvr>
    <a:masterClrMapping/>
  </p:clrMapOvr>
  <p:transition spd="slow"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AA24FF-876E-3243-961C-EDA544BD83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4389" y="386080"/>
            <a:ext cx="6878891" cy="1083329"/>
          </a:xfrm>
        </p:spPr>
        <p:txBody>
          <a:bodyPr anchor="t">
            <a:normAutofit/>
          </a:bodyPr>
          <a:lstStyle/>
          <a:p>
            <a:r>
              <a:rPr lang="en-US" b="1" dirty="0">
                <a:solidFill>
                  <a:schemeClr val="accent1"/>
                </a:solidFill>
              </a:rPr>
              <a:t>Stereotype    VS </a:t>
            </a:r>
            <a:br>
              <a:rPr lang="en-US" b="1" dirty="0">
                <a:solidFill>
                  <a:schemeClr val="accent1"/>
                </a:solidFill>
              </a:rPr>
            </a:br>
            <a:r>
              <a:rPr lang="en-US" b="1" dirty="0" err="1">
                <a:solidFill>
                  <a:schemeClr val="accent1"/>
                </a:solidFill>
              </a:rPr>
              <a:t>GeneralIzation</a:t>
            </a:r>
            <a:endParaRPr lang="en-US" b="1" dirty="0">
              <a:solidFill>
                <a:schemeClr val="accent1"/>
              </a:solidFill>
            </a:endParaRPr>
          </a:p>
        </p:txBody>
      </p:sp>
      <p:pic>
        <p:nvPicPr>
          <p:cNvPr id="5" name="Picture 4" descr="A picture containing room&#10;&#10;Description automatically generated">
            <a:extLst>
              <a:ext uri="{FF2B5EF4-FFF2-40B4-BE49-F238E27FC236}">
                <a16:creationId xmlns:a16="http://schemas.microsoft.com/office/drawing/2014/main" id="{6B7BF0BD-C913-A041-86D8-66A83640A585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accent5">
                <a:shade val="45000"/>
                <a:satMod val="135000"/>
              </a:schemeClr>
              <a:prstClr val="white"/>
            </a:duotone>
            <a:alphaModFix amt="50000"/>
          </a:blip>
          <a:stretch>
            <a:fillRect/>
          </a:stretch>
        </p:blipFill>
        <p:spPr>
          <a:xfrm>
            <a:off x="0" y="1286540"/>
            <a:ext cx="9144000" cy="5571460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B58114F-238B-C64C-8A3B-C05B6DD90BA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marL="0" indent="0">
              <a:buNone/>
            </a:pPr>
            <a:endParaRPr lang="en-AU" b="1" dirty="0">
              <a:solidFill>
                <a:schemeClr val="tx1"/>
              </a:solidFill>
            </a:endParaRPr>
          </a:p>
          <a:p>
            <a:r>
              <a:rPr lang="en-AU" sz="2800" b="1" dirty="0">
                <a:solidFill>
                  <a:schemeClr val="accent1"/>
                </a:solidFill>
              </a:rPr>
              <a:t>Stereotype</a:t>
            </a:r>
            <a:r>
              <a:rPr lang="en-AU" sz="2800" dirty="0">
                <a:solidFill>
                  <a:schemeClr val="tx1"/>
                </a:solidFill>
              </a:rPr>
              <a:t>:  </a:t>
            </a:r>
            <a:r>
              <a:rPr lang="en-AU" sz="2800" b="1" dirty="0">
                <a:solidFill>
                  <a:schemeClr val="tx1"/>
                </a:solidFill>
              </a:rPr>
              <a:t>Negative </a:t>
            </a:r>
            <a:r>
              <a:rPr lang="en-GB" sz="2800" b="1" dirty="0">
                <a:solidFill>
                  <a:schemeClr val="tx1"/>
                </a:solidFill>
              </a:rPr>
              <a:t>or positive judgments made on the basis of any group membership. </a:t>
            </a:r>
          </a:p>
          <a:p>
            <a:r>
              <a:rPr lang="en-AU" sz="2800" b="1" dirty="0">
                <a:solidFill>
                  <a:schemeClr val="accent1"/>
                </a:solidFill>
              </a:rPr>
              <a:t>Generalization</a:t>
            </a:r>
            <a:r>
              <a:rPr lang="en-AU" sz="2800" b="1" dirty="0">
                <a:solidFill>
                  <a:schemeClr val="tx1"/>
                </a:solidFill>
              </a:rPr>
              <a:t>:</a:t>
            </a:r>
            <a:r>
              <a:rPr lang="en-AU" sz="2800" b="1" dirty="0">
                <a:solidFill>
                  <a:schemeClr val="accent1"/>
                </a:solidFill>
              </a:rPr>
              <a:t> </a:t>
            </a:r>
            <a:r>
              <a:rPr lang="en-AU" sz="2800" b="1" dirty="0">
                <a:solidFill>
                  <a:schemeClr val="tx1"/>
                </a:solidFill>
              </a:rPr>
              <a:t>broad statements based on research, facts, experiences or examples. </a:t>
            </a:r>
            <a:endParaRPr lang="en-US" sz="28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461408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2690" name="Rectangle 2">
            <a:extLst>
              <a:ext uri="{FF2B5EF4-FFF2-40B4-BE49-F238E27FC236}">
                <a16:creationId xmlns:a16="http://schemas.microsoft.com/office/drawing/2014/main" id="{2015D895-0EDA-F344-A43D-DF3636075EB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373391" y="417185"/>
            <a:ext cx="4456028" cy="523220"/>
          </a:xfrm>
          <a:extLst>
            <a:ext uri="{91240B29-F687-4F45-9708-019B960494DF}">
              <a14:hiddenLine xmlns:a14="http://schemas.microsoft.com/office/drawing/2010/main" w="9525" cap="flat" cmpd="sng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t">
            <a:spAutoFit/>
          </a:bodyPr>
          <a:lstStyle/>
          <a:p>
            <a:pPr eaLnBrk="1" hangingPunct="1"/>
            <a:r>
              <a:rPr lang="en-AU" altLang="en-US" b="1" dirty="0">
                <a:solidFill>
                  <a:schemeClr val="accent1"/>
                </a:solidFill>
              </a:rPr>
              <a:t>Relationship </a:t>
            </a:r>
            <a:r>
              <a:rPr lang="en-AU" altLang="en-US" b="1" dirty="0">
                <a:solidFill>
                  <a:schemeClr val="accent1"/>
                </a:solidFill>
                <a:sym typeface="Wingdings" pitchFamily="2" charset="2"/>
              </a:rPr>
              <a:t>—</a:t>
            </a:r>
            <a:r>
              <a:rPr lang="en-AU" altLang="en-US" b="1" dirty="0">
                <a:solidFill>
                  <a:schemeClr val="accent1"/>
                </a:solidFill>
              </a:rPr>
              <a:t> Task</a:t>
            </a:r>
            <a:endParaRPr lang="en-US" altLang="en-US" b="1" dirty="0">
              <a:solidFill>
                <a:schemeClr val="accent1"/>
              </a:solidFill>
            </a:endParaRPr>
          </a:p>
        </p:txBody>
      </p:sp>
      <p:sp>
        <p:nvSpPr>
          <p:cNvPr id="882691" name="Rectangle 3">
            <a:extLst>
              <a:ext uri="{FF2B5EF4-FFF2-40B4-BE49-F238E27FC236}">
                <a16:creationId xmlns:a16="http://schemas.microsoft.com/office/drawing/2014/main" id="{48106E94-A32A-F949-95C9-9BBCF105067D}"/>
              </a:ext>
            </a:extLst>
          </p:cNvPr>
          <p:cNvSpPr>
            <a:spLocks noGrp="1" noChangeArrowheads="1"/>
          </p:cNvSpPr>
          <p:nvPr>
            <p:ph type="body" sz="half" idx="1"/>
          </p:nvPr>
        </p:nvSpPr>
        <p:spPr>
          <a:xfrm>
            <a:off x="373391" y="961780"/>
            <a:ext cx="2944812" cy="696912"/>
          </a:xfrm>
        </p:spPr>
        <p:txBody>
          <a:bodyPr/>
          <a:lstStyle/>
          <a:p>
            <a:pPr marL="341313" indent="-341313" eaLnBrk="1" hangingPunct="1">
              <a:buFontTx/>
              <a:buNone/>
              <a:defRPr/>
            </a:pPr>
            <a:r>
              <a:rPr lang="en-AU" sz="2400" dirty="0">
                <a:solidFill>
                  <a:schemeClr val="tx1"/>
                </a:solidFill>
              </a:rPr>
              <a:t>Focus on people </a:t>
            </a:r>
            <a:r>
              <a:rPr lang="en-US" sz="2200" dirty="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882692" name="Rectangle 4">
            <a:extLst>
              <a:ext uri="{FF2B5EF4-FFF2-40B4-BE49-F238E27FC236}">
                <a16:creationId xmlns:a16="http://schemas.microsoft.com/office/drawing/2014/main" id="{003DC1F1-2391-1C4B-92DB-7262D3504A1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31487" y="1080633"/>
            <a:ext cx="2944812" cy="696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marL="341313" indent="-341313">
              <a:spcBef>
                <a:spcPct val="20000"/>
              </a:spcBef>
              <a:defRPr/>
            </a:pPr>
            <a:r>
              <a:rPr lang="en-AU" sz="2400" dirty="0">
                <a:ea typeface="ＭＳ Ｐゴシック" charset="0"/>
                <a:cs typeface="ＭＳ Ｐゴシック" charset="0"/>
              </a:rPr>
              <a:t>Focus on task</a:t>
            </a:r>
            <a:endParaRPr lang="en-US" sz="2400" dirty="0">
              <a:ea typeface="ＭＳ Ｐゴシック" charset="0"/>
              <a:cs typeface="ＭＳ Ｐゴシック" charset="0"/>
            </a:endParaRPr>
          </a:p>
        </p:txBody>
      </p:sp>
      <p:pic>
        <p:nvPicPr>
          <p:cNvPr id="3" name="Picture 2" descr="A group of people in a room&#10;&#10;Description automatically generated">
            <a:extLst>
              <a:ext uri="{FF2B5EF4-FFF2-40B4-BE49-F238E27FC236}">
                <a16:creationId xmlns:a16="http://schemas.microsoft.com/office/drawing/2014/main" id="{5979ECE1-D269-DF45-BEBC-658C90858D9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44242" y="2149619"/>
            <a:ext cx="4228315" cy="4727575"/>
          </a:xfrm>
          <a:prstGeom prst="rect">
            <a:avLst/>
          </a:prstGeom>
        </p:spPr>
      </p:pic>
      <p:pic>
        <p:nvPicPr>
          <p:cNvPr id="7" name="Picture 6" descr="A person wearing a suit and tie&#10;&#10;Description automatically generated">
            <a:extLst>
              <a:ext uri="{FF2B5EF4-FFF2-40B4-BE49-F238E27FC236}">
                <a16:creationId xmlns:a16="http://schemas.microsoft.com/office/drawing/2014/main" id="{FEFEA6AF-C6A6-7E42-B243-5C6E97C5903D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3133"/>
          <a:stretch/>
        </p:blipFill>
        <p:spPr>
          <a:xfrm>
            <a:off x="4184073" y="2149619"/>
            <a:ext cx="4959927" cy="4727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665469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2930" name="Rectangle 2">
            <a:extLst>
              <a:ext uri="{FF2B5EF4-FFF2-40B4-BE49-F238E27FC236}">
                <a16:creationId xmlns:a16="http://schemas.microsoft.com/office/drawing/2014/main" id="{228B1B4D-AE4D-0B47-8216-981B9BB20EE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388661" y="424486"/>
            <a:ext cx="5351017" cy="523220"/>
          </a:xfrm>
          <a:extLst>
            <a:ext uri="{91240B29-F687-4F45-9708-019B960494DF}">
              <a14:hiddenLine xmlns:a14="http://schemas.microsoft.com/office/drawing/2010/main" w="9525" cap="flat" cmpd="sng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t">
            <a:spAutoFit/>
          </a:bodyPr>
          <a:lstStyle/>
          <a:p>
            <a:pPr eaLnBrk="1" hangingPunct="1"/>
            <a:r>
              <a:rPr lang="en-AU" altLang="en-US" b="1" dirty="0">
                <a:solidFill>
                  <a:schemeClr val="accent1"/>
                </a:solidFill>
              </a:rPr>
              <a:t>Hierarchical </a:t>
            </a:r>
            <a:r>
              <a:rPr lang="en-AU" altLang="en-US" b="1" dirty="0">
                <a:solidFill>
                  <a:schemeClr val="accent1"/>
                </a:solidFill>
                <a:sym typeface="Wingdings" pitchFamily="2" charset="2"/>
              </a:rPr>
              <a:t>- </a:t>
            </a:r>
            <a:r>
              <a:rPr lang="en-AU" altLang="en-US" b="1" dirty="0">
                <a:solidFill>
                  <a:schemeClr val="accent1"/>
                </a:solidFill>
              </a:rPr>
              <a:t>Equality</a:t>
            </a:r>
            <a:endParaRPr lang="en-US" altLang="en-US" b="1" dirty="0">
              <a:solidFill>
                <a:schemeClr val="accent1"/>
              </a:solidFill>
            </a:endParaRPr>
          </a:p>
        </p:txBody>
      </p:sp>
      <p:sp>
        <p:nvSpPr>
          <p:cNvPr id="892931" name="Rectangle 3">
            <a:extLst>
              <a:ext uri="{FF2B5EF4-FFF2-40B4-BE49-F238E27FC236}">
                <a16:creationId xmlns:a16="http://schemas.microsoft.com/office/drawing/2014/main" id="{913265F7-1B41-5C41-AD3E-E1533B0D6B54}"/>
              </a:ext>
            </a:extLst>
          </p:cNvPr>
          <p:cNvSpPr>
            <a:spLocks noGrp="1" noChangeArrowheads="1"/>
          </p:cNvSpPr>
          <p:nvPr>
            <p:ph type="body" sz="half" idx="1"/>
          </p:nvPr>
        </p:nvSpPr>
        <p:spPr>
          <a:xfrm>
            <a:off x="382446" y="1198485"/>
            <a:ext cx="4073236" cy="841375"/>
          </a:xfrm>
          <a:ln>
            <a:solidFill>
              <a:schemeClr val="bg1"/>
            </a:solidFill>
          </a:ln>
        </p:spPr>
        <p:txBody>
          <a:bodyPr>
            <a:noAutofit/>
          </a:bodyPr>
          <a:lstStyle/>
          <a:p>
            <a:pPr marL="341313" indent="-341313" eaLnBrk="1" hangingPunct="1">
              <a:buFontTx/>
              <a:buNone/>
              <a:defRPr/>
            </a:pPr>
            <a:r>
              <a:rPr lang="en-AU" sz="2400" dirty="0">
                <a:solidFill>
                  <a:schemeClr val="tx1"/>
                </a:solidFill>
              </a:rPr>
              <a:t>Vertical view of society 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892932" name="Rectangle 4">
            <a:extLst>
              <a:ext uri="{FF2B5EF4-FFF2-40B4-BE49-F238E27FC236}">
                <a16:creationId xmlns:a16="http://schemas.microsoft.com/office/drawing/2014/main" id="{F5376513-8FC8-6149-8BA5-7660CBCF29B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65674" y="1397974"/>
            <a:ext cx="4177436" cy="841375"/>
          </a:xfrm>
          <a:prstGeom prst="rect">
            <a:avLst/>
          </a:prstGeom>
          <a:noFill/>
          <a:ln>
            <a:solidFill>
              <a:schemeClr val="bg1"/>
            </a:solidFill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marL="341313" indent="-341313">
              <a:spcBef>
                <a:spcPct val="20000"/>
              </a:spcBef>
              <a:defRPr/>
            </a:pPr>
            <a:r>
              <a:rPr lang="en-AU" sz="2400" dirty="0">
                <a:ea typeface="ＭＳ Ｐゴシック" charset="0"/>
                <a:cs typeface="ＭＳ Ｐゴシック" charset="0"/>
              </a:rPr>
              <a:t>Horizontal view of society</a:t>
            </a:r>
            <a:endParaRPr lang="en-US" sz="2400" dirty="0">
              <a:ea typeface="ＭＳ Ｐゴシック" charset="0"/>
              <a:cs typeface="ＭＳ Ｐゴシック" charset="0"/>
            </a:endParaRPr>
          </a:p>
        </p:txBody>
      </p:sp>
      <p:pic>
        <p:nvPicPr>
          <p:cNvPr id="3" name="Picture 2" descr="A pile of rocks&#10;&#10;Description automatically generated">
            <a:extLst>
              <a:ext uri="{FF2B5EF4-FFF2-40B4-BE49-F238E27FC236}">
                <a16:creationId xmlns:a16="http://schemas.microsoft.com/office/drawing/2014/main" id="{B38E587C-DFBA-2446-81D0-4D2AB44B7E9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47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2490128"/>
            <a:ext cx="4465674" cy="4367872"/>
          </a:xfrm>
          <a:prstGeom prst="rect">
            <a:avLst/>
          </a:prstGeom>
        </p:spPr>
      </p:pic>
      <p:pic>
        <p:nvPicPr>
          <p:cNvPr id="5" name="Picture 4" descr="A statue of a person&#10;&#10;Description automatically generated">
            <a:extLst>
              <a:ext uri="{FF2B5EF4-FFF2-40B4-BE49-F238E27FC236}">
                <a16:creationId xmlns:a16="http://schemas.microsoft.com/office/drawing/2014/main" id="{E85994B7-8B6A-8F4D-9F2C-43A06BA7D7BA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duotone>
              <a:prstClr val="black"/>
              <a:srgbClr val="D9C3A5">
                <a:tint val="50000"/>
                <a:satMod val="180000"/>
              </a:srgbClr>
            </a:duotone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40000" contrast="-40000"/>
                    </a14:imgEffect>
                  </a14:imgLayer>
                </a14:imgProps>
              </a:ext>
            </a:extLst>
          </a:blip>
          <a:srcRect l="18198"/>
          <a:stretch/>
        </p:blipFill>
        <p:spPr>
          <a:xfrm>
            <a:off x="4465674" y="2490128"/>
            <a:ext cx="4678326" cy="43678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81948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A607E3-0166-F54C-BEDD-B432344CDF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7680" y="386080"/>
            <a:ext cx="6197600" cy="579691"/>
          </a:xfrm>
        </p:spPr>
        <p:txBody>
          <a:bodyPr>
            <a:normAutofit/>
          </a:bodyPr>
          <a:lstStyle/>
          <a:p>
            <a:r>
              <a:rPr lang="en-US" sz="3200" b="1" dirty="0">
                <a:solidFill>
                  <a:schemeClr val="accent1"/>
                </a:solidFill>
              </a:rPr>
              <a:t>SESSION ROAD MAP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EA0199D0-840E-A74E-825C-51614F23915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66506842"/>
              </p:ext>
            </p:extLst>
          </p:nvPr>
        </p:nvGraphicFramePr>
        <p:xfrm>
          <a:off x="313020" y="1095153"/>
          <a:ext cx="8001640" cy="564588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03288364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7026" name="Rectangle 2">
            <a:extLst>
              <a:ext uri="{FF2B5EF4-FFF2-40B4-BE49-F238E27FC236}">
                <a16:creationId xmlns:a16="http://schemas.microsoft.com/office/drawing/2014/main" id="{FF16EB69-ACBB-694A-97D4-DF2F0450389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04370" y="392112"/>
            <a:ext cx="6204248" cy="954107"/>
          </a:xfrm>
          <a:extLst>
            <a:ext uri="{91240B29-F687-4F45-9708-019B960494DF}">
              <a14:hiddenLine xmlns:a14="http://schemas.microsoft.com/office/drawing/2010/main" w="9525" cap="flat" cmpd="sng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t">
            <a:spAutoFit/>
          </a:bodyPr>
          <a:lstStyle/>
          <a:p>
            <a:pPr eaLnBrk="1" hangingPunct="1"/>
            <a:r>
              <a:rPr lang="en-AU" altLang="en-US" b="1" dirty="0">
                <a:solidFill>
                  <a:schemeClr val="accent1"/>
                </a:solidFill>
              </a:rPr>
              <a:t>High Context </a:t>
            </a:r>
            <a:r>
              <a:rPr lang="en-AU" altLang="en-US" b="1" dirty="0">
                <a:solidFill>
                  <a:schemeClr val="accent1"/>
                </a:solidFill>
                <a:sym typeface="Wingdings" pitchFamily="2" charset="2"/>
              </a:rPr>
              <a:t>— </a:t>
            </a:r>
            <a:r>
              <a:rPr lang="en-AU" altLang="en-US" b="1" dirty="0">
                <a:solidFill>
                  <a:schemeClr val="accent1"/>
                </a:solidFill>
              </a:rPr>
              <a:t>Low </a:t>
            </a:r>
            <a:br>
              <a:rPr lang="en-AU" altLang="en-US" b="1" dirty="0">
                <a:solidFill>
                  <a:schemeClr val="accent1"/>
                </a:solidFill>
              </a:rPr>
            </a:br>
            <a:r>
              <a:rPr lang="en-AU" altLang="en-US" b="1" dirty="0">
                <a:solidFill>
                  <a:schemeClr val="accent1"/>
                </a:solidFill>
              </a:rPr>
              <a:t>Context Communication</a:t>
            </a:r>
            <a:endParaRPr lang="en-US" altLang="en-US" b="1" dirty="0">
              <a:solidFill>
                <a:schemeClr val="accent1"/>
              </a:solidFill>
            </a:endParaRPr>
          </a:p>
        </p:txBody>
      </p:sp>
      <p:sp>
        <p:nvSpPr>
          <p:cNvPr id="897028" name="Rectangle 4">
            <a:extLst>
              <a:ext uri="{FF2B5EF4-FFF2-40B4-BE49-F238E27FC236}">
                <a16:creationId xmlns:a16="http://schemas.microsoft.com/office/drawing/2014/main" id="{EB49976B-7D1C-694F-B3B5-7FE983C1B39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8371" y="1674019"/>
            <a:ext cx="5029200" cy="841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marL="341313" indent="-341313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AU" altLang="en-US" dirty="0">
                <a:latin typeface="+mn-lt"/>
              </a:rPr>
              <a:t>‘Yes’ means ‘yes’, ‘no’ or ‘maybe’?</a:t>
            </a:r>
            <a:endParaRPr lang="en-US" altLang="en-US" dirty="0">
              <a:latin typeface="+mn-lt"/>
            </a:endParaRPr>
          </a:p>
        </p:txBody>
      </p:sp>
      <p:sp>
        <p:nvSpPr>
          <p:cNvPr id="897029" name="Rectangle 5">
            <a:extLst>
              <a:ext uri="{FF2B5EF4-FFF2-40B4-BE49-F238E27FC236}">
                <a16:creationId xmlns:a16="http://schemas.microsoft.com/office/drawing/2014/main" id="{525D0171-FFC0-E440-9765-D656DD0D496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91639" y="1663076"/>
            <a:ext cx="3233958" cy="841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marL="341313" indent="-341313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AU" altLang="en-US" dirty="0">
                <a:latin typeface="+mn-lt"/>
              </a:rPr>
              <a:t>‘Yes’ means ‘yes’</a:t>
            </a:r>
            <a:endParaRPr lang="en-US" altLang="en-US" dirty="0">
              <a:latin typeface="+mn-lt"/>
            </a:endParaRPr>
          </a:p>
        </p:txBody>
      </p:sp>
      <p:sp>
        <p:nvSpPr>
          <p:cNvPr id="114695" name="Rectangle 7">
            <a:extLst>
              <a:ext uri="{FF2B5EF4-FFF2-40B4-BE49-F238E27FC236}">
                <a16:creationId xmlns:a16="http://schemas.microsoft.com/office/drawing/2014/main" id="{3A87E009-7B98-2648-9C97-0350D2FA01C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53000" y="2779713"/>
            <a:ext cx="3879273" cy="3686175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prstShdw prst="shdw17" dist="17961" dir="2700000">
              <a:schemeClr val="tx1">
                <a:gamma/>
                <a:shade val="60000"/>
                <a:invGamma/>
                <a:alpha val="74998"/>
              </a:schemeClr>
            </a:prstShdw>
          </a:effectLst>
        </p:spPr>
        <p:txBody>
          <a:bodyPr wrap="none" anchor="ctr"/>
          <a:lstStyle/>
          <a:p>
            <a:pPr algn="ctr">
              <a:defRPr/>
            </a:pPr>
            <a:r>
              <a:rPr lang="en-AU" sz="8000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rPr>
              <a:t>Yes.</a:t>
            </a:r>
          </a:p>
        </p:txBody>
      </p:sp>
      <p:sp>
        <p:nvSpPr>
          <p:cNvPr id="73733" name="AutoShape 10" descr="Z">
            <a:extLst>
              <a:ext uri="{FF2B5EF4-FFF2-40B4-BE49-F238E27FC236}">
                <a16:creationId xmlns:a16="http://schemas.microsoft.com/office/drawing/2014/main" id="{C1F67CD6-A3C2-9A43-AFAB-248A5C947588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73734" name="AutoShape 12" descr="Z">
            <a:extLst>
              <a:ext uri="{FF2B5EF4-FFF2-40B4-BE49-F238E27FC236}">
                <a16:creationId xmlns:a16="http://schemas.microsoft.com/office/drawing/2014/main" id="{2B6C5197-ADA5-DC43-93D4-63612780CCED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73735" name="AutoShape 14" descr="Z">
            <a:extLst>
              <a:ext uri="{FF2B5EF4-FFF2-40B4-BE49-F238E27FC236}">
                <a16:creationId xmlns:a16="http://schemas.microsoft.com/office/drawing/2014/main" id="{A0813A39-8BA4-FF4B-AB8A-D41C0740B0F9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pic>
        <p:nvPicPr>
          <p:cNvPr id="73736" name="Picture 15">
            <a:extLst>
              <a:ext uri="{FF2B5EF4-FFF2-40B4-BE49-F238E27FC236}">
                <a16:creationId xmlns:a16="http://schemas.microsoft.com/office/drawing/2014/main" id="{134C971E-BC13-D443-A823-E2A8E8ADF96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" y="3225800"/>
            <a:ext cx="4191000" cy="279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5823421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9074" name="Text Box 2">
            <a:extLst>
              <a:ext uri="{FF2B5EF4-FFF2-40B4-BE49-F238E27FC236}">
                <a16:creationId xmlns:a16="http://schemas.microsoft.com/office/drawing/2014/main" id="{EEEDAC56-B618-8B42-83E2-6FE025D4FD4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0631" y="416387"/>
            <a:ext cx="5936946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AU" sz="3000" b="1" dirty="0">
                <a:solidFill>
                  <a:schemeClr val="accent1"/>
                </a:solidFill>
                <a:latin typeface="+mj-lt"/>
                <a:ea typeface="ＭＳ Ｐゴシック" charset="0"/>
                <a:cs typeface="Lucida Grande" charset="0"/>
              </a:rPr>
              <a:t>Various</a:t>
            </a:r>
            <a:r>
              <a:rPr lang="en-AU" sz="3000" b="1" dirty="0">
                <a:solidFill>
                  <a:schemeClr val="accent1"/>
                </a:solidFill>
                <a:latin typeface="Arial" charset="0"/>
                <a:ea typeface="ＭＳ Ｐゴシック" charset="0"/>
              </a:rPr>
              <a:t> </a:t>
            </a:r>
            <a:r>
              <a:rPr lang="en-AU" sz="3000" b="1" dirty="0">
                <a:solidFill>
                  <a:schemeClr val="accent1"/>
                </a:solidFill>
                <a:latin typeface="+mj-lt"/>
                <a:ea typeface="ＭＳ Ｐゴシック" charset="0"/>
                <a:cs typeface="Lucida Grande" charset="0"/>
              </a:rPr>
              <a:t>cultures on the context </a:t>
            </a:r>
          </a:p>
          <a:p>
            <a:pPr>
              <a:defRPr/>
            </a:pPr>
            <a:r>
              <a:rPr lang="en-AU" sz="3000" b="1" dirty="0">
                <a:solidFill>
                  <a:schemeClr val="accent1"/>
                </a:solidFill>
                <a:latin typeface="+mj-lt"/>
                <a:ea typeface="ＭＳ Ｐゴシック" charset="0"/>
                <a:cs typeface="Lucida Grande" charset="0"/>
              </a:rPr>
              <a:t>scale</a:t>
            </a:r>
          </a:p>
        </p:txBody>
      </p:sp>
      <p:sp>
        <p:nvSpPr>
          <p:cNvPr id="899075" name="Rectangle 3">
            <a:extLst>
              <a:ext uri="{FF2B5EF4-FFF2-40B4-BE49-F238E27FC236}">
                <a16:creationId xmlns:a16="http://schemas.microsoft.com/office/drawing/2014/main" id="{00827C54-90AE-F141-9DE8-85085C93327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75302" y="1086690"/>
            <a:ext cx="338455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44450">
                <a:solidFill>
                  <a:srgbClr val="993300"/>
                </a:solidFill>
                <a:miter lim="800000"/>
                <a:headEnd type="none" w="lg" len="med"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20000"/>
              </a:spcBef>
              <a:defRPr/>
            </a:pPr>
            <a:r>
              <a:rPr lang="en-AU" sz="2400" b="1" dirty="0">
                <a:ea typeface="ＭＳ Ｐゴシック" charset="0"/>
              </a:rPr>
              <a:t>High context</a:t>
            </a:r>
          </a:p>
        </p:txBody>
      </p:sp>
      <p:sp>
        <p:nvSpPr>
          <p:cNvPr id="899076" name="Rectangle 4">
            <a:extLst>
              <a:ext uri="{FF2B5EF4-FFF2-40B4-BE49-F238E27FC236}">
                <a16:creationId xmlns:a16="http://schemas.microsoft.com/office/drawing/2014/main" id="{100F9FB4-6221-3149-AF00-CF80CA5F91B1}"/>
              </a:ext>
            </a:extLst>
          </p:cNvPr>
          <p:cNvSpPr>
            <a:spLocks noChangeArrowheads="1"/>
          </p:cNvSpPr>
          <p:nvPr/>
        </p:nvSpPr>
        <p:spPr bwMode="auto">
          <a:xfrm>
            <a:off x="959421" y="1900619"/>
            <a:ext cx="4500562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44450">
                <a:solidFill>
                  <a:srgbClr val="CC3300"/>
                </a:solidFill>
                <a:miter lim="800000"/>
                <a:headEnd type="none" w="lg" len="med"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20000"/>
              </a:spcBef>
              <a:defRPr/>
            </a:pPr>
            <a:r>
              <a:rPr lang="en-AU" sz="2000" dirty="0">
                <a:ea typeface="ＭＳ Ｐゴシック" charset="0"/>
                <a:cs typeface="ＭＳ Ｐゴシック" charset="0"/>
              </a:rPr>
              <a:t>Far East (Japan, China etc)</a:t>
            </a:r>
          </a:p>
        </p:txBody>
      </p:sp>
      <p:sp>
        <p:nvSpPr>
          <p:cNvPr id="899077" name="AutoShape 5">
            <a:extLst>
              <a:ext uri="{FF2B5EF4-FFF2-40B4-BE49-F238E27FC236}">
                <a16:creationId xmlns:a16="http://schemas.microsoft.com/office/drawing/2014/main" id="{F803017B-2A00-264A-8A02-0CC14FA8FB5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15959" y="1653801"/>
            <a:ext cx="503237" cy="4033838"/>
          </a:xfrm>
          <a:prstGeom prst="upDownArrow">
            <a:avLst>
              <a:gd name="adj1" fmla="val 50000"/>
              <a:gd name="adj2" fmla="val 160316"/>
            </a:avLst>
          </a:prstGeom>
          <a:solidFill>
            <a:srgbClr val="336699"/>
          </a:solidFill>
          <a:ln w="44450">
            <a:solidFill>
              <a:srgbClr val="336699"/>
            </a:solidFill>
            <a:miter lim="800000"/>
            <a:headEnd type="none" w="lg" len="med"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 sz="1800">
              <a:latin typeface="Arial" charset="0"/>
              <a:ea typeface="ＭＳ Ｐゴシック" charset="0"/>
            </a:endParaRPr>
          </a:p>
        </p:txBody>
      </p:sp>
      <p:sp>
        <p:nvSpPr>
          <p:cNvPr id="899078" name="Rectangle 6">
            <a:extLst>
              <a:ext uri="{FF2B5EF4-FFF2-40B4-BE49-F238E27FC236}">
                <a16:creationId xmlns:a16="http://schemas.microsoft.com/office/drawing/2014/main" id="{FAF41A14-932C-674A-86D6-E5F88CD2678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02175" y="5797550"/>
            <a:ext cx="338455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44450">
                <a:solidFill>
                  <a:srgbClr val="993300"/>
                </a:solidFill>
                <a:miter lim="800000"/>
                <a:headEnd type="none" w="lg" len="med"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20000"/>
              </a:spcBef>
              <a:defRPr/>
            </a:pPr>
            <a:r>
              <a:rPr lang="en-AU" sz="2400" b="1" dirty="0">
                <a:ea typeface="ＭＳ Ｐゴシック" charset="0"/>
              </a:rPr>
              <a:t>Low context</a:t>
            </a:r>
          </a:p>
        </p:txBody>
      </p:sp>
      <p:sp>
        <p:nvSpPr>
          <p:cNvPr id="899079" name="Rectangle 7">
            <a:extLst>
              <a:ext uri="{FF2B5EF4-FFF2-40B4-BE49-F238E27FC236}">
                <a16:creationId xmlns:a16="http://schemas.microsoft.com/office/drawing/2014/main" id="{A6F17CDC-08AD-D245-BA43-FD5A25314DA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29999" y="2266950"/>
            <a:ext cx="2881312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44450">
                <a:solidFill>
                  <a:srgbClr val="CC3300"/>
                </a:solidFill>
                <a:miter lim="800000"/>
                <a:headEnd type="none" w="lg" len="med"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20000"/>
              </a:spcBef>
              <a:defRPr/>
            </a:pPr>
            <a:r>
              <a:rPr lang="en-AU" sz="2000" dirty="0">
                <a:ea typeface="ＭＳ Ｐゴシック" charset="0"/>
                <a:cs typeface="ＭＳ Ｐゴシック" charset="0"/>
              </a:rPr>
              <a:t>Indian subcontinent</a:t>
            </a:r>
          </a:p>
        </p:txBody>
      </p:sp>
      <p:sp>
        <p:nvSpPr>
          <p:cNvPr id="899080" name="Rectangle 8">
            <a:extLst>
              <a:ext uri="{FF2B5EF4-FFF2-40B4-BE49-F238E27FC236}">
                <a16:creationId xmlns:a16="http://schemas.microsoft.com/office/drawing/2014/main" id="{0718DB9D-6A7E-0C41-BF9B-B1AE7A6CA88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95740" y="2636474"/>
            <a:ext cx="2881312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44450">
                <a:solidFill>
                  <a:srgbClr val="CC3300"/>
                </a:solidFill>
                <a:miter lim="800000"/>
                <a:headEnd type="none" w="lg" len="med"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20000"/>
              </a:spcBef>
              <a:defRPr/>
            </a:pPr>
            <a:r>
              <a:rPr lang="en-AU" sz="2000" dirty="0">
                <a:ea typeface="ＭＳ Ｐゴシック" charset="0"/>
                <a:cs typeface="ＭＳ Ｐゴシック" charset="0"/>
              </a:rPr>
              <a:t>Arab countries</a:t>
            </a:r>
          </a:p>
        </p:txBody>
      </p:sp>
      <p:sp>
        <p:nvSpPr>
          <p:cNvPr id="899081" name="Rectangle 9">
            <a:extLst>
              <a:ext uri="{FF2B5EF4-FFF2-40B4-BE49-F238E27FC236}">
                <a16:creationId xmlns:a16="http://schemas.microsoft.com/office/drawing/2014/main" id="{CCC5DEE9-18C4-EC48-B48D-0FAAEB2A649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52579" y="3016342"/>
            <a:ext cx="2881312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44450">
                <a:solidFill>
                  <a:srgbClr val="CC3300"/>
                </a:solidFill>
                <a:miter lim="800000"/>
                <a:headEnd type="none" w="lg" len="med"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20000"/>
              </a:spcBef>
              <a:defRPr/>
            </a:pPr>
            <a:r>
              <a:rPr lang="en-AU" sz="2000" dirty="0">
                <a:ea typeface="ＭＳ Ｐゴシック" charset="0"/>
                <a:cs typeface="ＭＳ Ｐゴシック" charset="0"/>
              </a:rPr>
              <a:t>Latin America</a:t>
            </a:r>
          </a:p>
        </p:txBody>
      </p:sp>
      <p:sp>
        <p:nvSpPr>
          <p:cNvPr id="899082" name="Rectangle 10">
            <a:extLst>
              <a:ext uri="{FF2B5EF4-FFF2-40B4-BE49-F238E27FC236}">
                <a16:creationId xmlns:a16="http://schemas.microsoft.com/office/drawing/2014/main" id="{AA808B24-D3EA-6D43-A9CA-9755FB5806C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10085" y="3438051"/>
            <a:ext cx="2881312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44450">
                <a:solidFill>
                  <a:srgbClr val="CC3300"/>
                </a:solidFill>
                <a:miter lim="800000"/>
                <a:headEnd type="none" w="lg" len="med"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20000"/>
              </a:spcBef>
              <a:defRPr/>
            </a:pPr>
            <a:r>
              <a:rPr lang="en-AU" sz="2000" dirty="0">
                <a:ea typeface="ＭＳ Ｐゴシック" charset="0"/>
                <a:cs typeface="ＭＳ Ｐゴシック" charset="0"/>
              </a:rPr>
              <a:t>Eastern Europe</a:t>
            </a:r>
          </a:p>
        </p:txBody>
      </p:sp>
      <p:sp>
        <p:nvSpPr>
          <p:cNvPr id="899083" name="Rectangle 11">
            <a:extLst>
              <a:ext uri="{FF2B5EF4-FFF2-40B4-BE49-F238E27FC236}">
                <a16:creationId xmlns:a16="http://schemas.microsoft.com/office/drawing/2014/main" id="{C7AFCD70-652D-3C47-A0C8-759B633800F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1556" y="3842574"/>
            <a:ext cx="47879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44450">
                <a:solidFill>
                  <a:srgbClr val="CC3300"/>
                </a:solidFill>
                <a:miter lim="800000"/>
                <a:headEnd type="none" w="lg" len="med"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20000"/>
              </a:spcBef>
              <a:defRPr/>
            </a:pPr>
            <a:r>
              <a:rPr lang="en-AU" sz="2000" dirty="0">
                <a:ea typeface="ＭＳ Ｐゴシック" charset="0"/>
                <a:cs typeface="ＭＳ Ｐゴシック" charset="0"/>
              </a:rPr>
              <a:t>Latin Europe</a:t>
            </a:r>
          </a:p>
        </p:txBody>
      </p:sp>
      <p:sp>
        <p:nvSpPr>
          <p:cNvPr id="899084" name="Rectangle 12">
            <a:extLst>
              <a:ext uri="{FF2B5EF4-FFF2-40B4-BE49-F238E27FC236}">
                <a16:creationId xmlns:a16="http://schemas.microsoft.com/office/drawing/2014/main" id="{1C09BEB6-7B3F-5741-965E-664AC667ABA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36365" y="4607491"/>
            <a:ext cx="2881312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44450">
                <a:solidFill>
                  <a:srgbClr val="CC3300"/>
                </a:solidFill>
                <a:miter lim="800000"/>
                <a:headEnd type="none" w="lg" len="med"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20000"/>
              </a:spcBef>
              <a:defRPr/>
            </a:pPr>
            <a:r>
              <a:rPr lang="en-AU" sz="2000" dirty="0">
                <a:ea typeface="ＭＳ Ｐゴシック" charset="0"/>
                <a:cs typeface="ＭＳ Ｐゴシック" charset="0"/>
              </a:rPr>
              <a:t>Australia, Canada </a:t>
            </a:r>
          </a:p>
        </p:txBody>
      </p:sp>
      <p:sp>
        <p:nvSpPr>
          <p:cNvPr id="899085" name="Rectangle 13">
            <a:extLst>
              <a:ext uri="{FF2B5EF4-FFF2-40B4-BE49-F238E27FC236}">
                <a16:creationId xmlns:a16="http://schemas.microsoft.com/office/drawing/2014/main" id="{3E63E2E5-766C-4746-8003-7C38EA63E76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52579" y="5010588"/>
            <a:ext cx="2881312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44450">
                <a:solidFill>
                  <a:srgbClr val="CC3300"/>
                </a:solidFill>
                <a:miter lim="800000"/>
                <a:headEnd type="none" w="lg" len="med"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20000"/>
              </a:spcBef>
              <a:defRPr/>
            </a:pPr>
            <a:r>
              <a:rPr lang="en-AU" sz="2000" dirty="0">
                <a:ea typeface="ＭＳ Ｐゴシック" charset="0"/>
                <a:cs typeface="ＭＳ Ｐゴシック" charset="0"/>
              </a:rPr>
              <a:t>United States</a:t>
            </a:r>
          </a:p>
        </p:txBody>
      </p:sp>
      <p:sp>
        <p:nvSpPr>
          <p:cNvPr id="899086" name="Rectangle 14">
            <a:extLst>
              <a:ext uri="{FF2B5EF4-FFF2-40B4-BE49-F238E27FC236}">
                <a16:creationId xmlns:a16="http://schemas.microsoft.com/office/drawing/2014/main" id="{D87A58E7-F9D1-AA43-B5F1-06A3A0E3AE3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53532" y="5373449"/>
            <a:ext cx="2881312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44450">
                <a:solidFill>
                  <a:srgbClr val="CC3300"/>
                </a:solidFill>
                <a:miter lim="800000"/>
                <a:headEnd type="none" w="lg" len="med"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20000"/>
              </a:spcBef>
              <a:defRPr/>
            </a:pPr>
            <a:r>
              <a:rPr lang="en-AU" sz="2000" dirty="0">
                <a:ea typeface="ＭＳ Ｐゴシック" charset="0"/>
                <a:cs typeface="ＭＳ Ｐゴシック" charset="0"/>
              </a:rPr>
              <a:t>Scandinavia</a:t>
            </a:r>
          </a:p>
        </p:txBody>
      </p:sp>
      <p:sp>
        <p:nvSpPr>
          <p:cNvPr id="899087" name="Rectangle 15">
            <a:extLst>
              <a:ext uri="{FF2B5EF4-FFF2-40B4-BE49-F238E27FC236}">
                <a16:creationId xmlns:a16="http://schemas.microsoft.com/office/drawing/2014/main" id="{E953CB43-453C-F448-9471-CCE0AE9A657C}"/>
              </a:ext>
            </a:extLst>
          </p:cNvPr>
          <p:cNvSpPr>
            <a:spLocks noChangeArrowheads="1"/>
          </p:cNvSpPr>
          <p:nvPr/>
        </p:nvSpPr>
        <p:spPr bwMode="auto">
          <a:xfrm>
            <a:off x="959421" y="5732406"/>
            <a:ext cx="2881312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44450">
                <a:solidFill>
                  <a:srgbClr val="CC3300"/>
                </a:solidFill>
                <a:miter lim="800000"/>
                <a:headEnd type="none" w="lg" len="med"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20000"/>
              </a:spcBef>
              <a:defRPr/>
            </a:pPr>
            <a:r>
              <a:rPr lang="en-AU" sz="2000" dirty="0">
                <a:ea typeface="ＭＳ Ｐゴシック" charset="0"/>
                <a:cs typeface="ＭＳ Ｐゴシック" charset="0"/>
              </a:rPr>
              <a:t>Germany</a:t>
            </a:r>
          </a:p>
        </p:txBody>
      </p:sp>
      <p:sp>
        <p:nvSpPr>
          <p:cNvPr id="899088" name="Rectangle 16">
            <a:extLst>
              <a:ext uri="{FF2B5EF4-FFF2-40B4-BE49-F238E27FC236}">
                <a16:creationId xmlns:a16="http://schemas.microsoft.com/office/drawing/2014/main" id="{556A5371-CD7E-E244-85F6-86CF8E89A27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76282" y="6077066"/>
            <a:ext cx="2881312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44450">
                <a:solidFill>
                  <a:srgbClr val="CC3300"/>
                </a:solidFill>
                <a:miter lim="800000"/>
                <a:headEnd type="none" w="lg" len="med"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20000"/>
              </a:spcBef>
              <a:defRPr/>
            </a:pPr>
            <a:r>
              <a:rPr lang="en-AU" sz="2000" dirty="0">
                <a:ea typeface="ＭＳ Ｐゴシック" charset="0"/>
                <a:cs typeface="ＭＳ Ｐゴシック" charset="0"/>
              </a:rPr>
              <a:t>Switzerland</a:t>
            </a:r>
          </a:p>
        </p:txBody>
      </p:sp>
      <p:sp>
        <p:nvSpPr>
          <p:cNvPr id="899089" name="Rectangle 17">
            <a:extLst>
              <a:ext uri="{FF2B5EF4-FFF2-40B4-BE49-F238E27FC236}">
                <a16:creationId xmlns:a16="http://schemas.microsoft.com/office/drawing/2014/main" id="{2E9A27C5-F473-6044-B7B6-F24CDEC18FF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91400" y="6503837"/>
            <a:ext cx="6028561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44450">
                <a:solidFill>
                  <a:srgbClr val="CC3300"/>
                </a:solidFill>
                <a:miter lim="800000"/>
                <a:headEnd type="none" w="lg" len="med"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  <a:defRPr/>
            </a:pPr>
            <a:r>
              <a:rPr lang="en-AU" sz="1000" b="1" i="1" dirty="0">
                <a:latin typeface="Arial" charset="0"/>
                <a:ea typeface="ＭＳ Ｐゴシック" charset="0"/>
              </a:rPr>
              <a:t>Source: Managing Cultural Diversity in Technical Professions, Lionel Laroche, 2003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0834599-3C41-0A4B-911D-E42D96FDF280}"/>
              </a:ext>
            </a:extLst>
          </p:cNvPr>
          <p:cNvSpPr txBox="1"/>
          <p:nvPr/>
        </p:nvSpPr>
        <p:spPr>
          <a:xfrm>
            <a:off x="1831088" y="4228993"/>
            <a:ext cx="189186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United Kingdom</a:t>
            </a:r>
          </a:p>
        </p:txBody>
      </p:sp>
    </p:spTree>
    <p:extLst>
      <p:ext uri="{BB962C8B-B14F-4D97-AF65-F5344CB8AC3E}">
        <p14:creationId xmlns:p14="http://schemas.microsoft.com/office/powerpoint/2010/main" val="1268518387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5110FB-7E7C-F34D-9990-2FF43B36A2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0470" y="382691"/>
            <a:ext cx="6655509" cy="523223"/>
          </a:xfrm>
        </p:spPr>
        <p:txBody>
          <a:bodyPr>
            <a:normAutofit/>
          </a:bodyPr>
          <a:lstStyle/>
          <a:p>
            <a:r>
              <a:rPr lang="en-US" b="1" dirty="0">
                <a:solidFill>
                  <a:schemeClr val="accent1"/>
                </a:solidFill>
              </a:rPr>
              <a:t>Your Cultural Mirror</a:t>
            </a:r>
          </a:p>
        </p:txBody>
      </p:sp>
      <p:pic>
        <p:nvPicPr>
          <p:cNvPr id="3" name="Picture 2" descr="xmlinkhub">
            <a:extLst>
              <a:ext uri="{FF2B5EF4-FFF2-40B4-BE49-F238E27FC236}">
                <a16:creationId xmlns:a16="http://schemas.microsoft.com/office/drawing/2014/main" id="{62BE0021-4D3A-C448-A71D-345C169A4EB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58" b="27273"/>
          <a:stretch/>
        </p:blipFill>
        <p:spPr bwMode="auto">
          <a:xfrm>
            <a:off x="144506" y="1447886"/>
            <a:ext cx="8499764" cy="9074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 descr="xmlinkhub">
            <a:extLst>
              <a:ext uri="{FF2B5EF4-FFF2-40B4-BE49-F238E27FC236}">
                <a16:creationId xmlns:a16="http://schemas.microsoft.com/office/drawing/2014/main" id="{746FC311-7A5C-6042-B8E8-99A20B885DA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58" b="27273"/>
          <a:stretch/>
        </p:blipFill>
        <p:spPr bwMode="auto">
          <a:xfrm>
            <a:off x="296906" y="1600286"/>
            <a:ext cx="8499764" cy="9074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xmlinkhub">
            <a:extLst>
              <a:ext uri="{FF2B5EF4-FFF2-40B4-BE49-F238E27FC236}">
                <a16:creationId xmlns:a16="http://schemas.microsoft.com/office/drawing/2014/main" id="{2B41D492-6D55-D642-8166-2335317BE07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58" b="27273"/>
          <a:stretch/>
        </p:blipFill>
        <p:spPr bwMode="auto">
          <a:xfrm>
            <a:off x="296906" y="3202131"/>
            <a:ext cx="8499764" cy="9074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xmlinkhub">
            <a:extLst>
              <a:ext uri="{FF2B5EF4-FFF2-40B4-BE49-F238E27FC236}">
                <a16:creationId xmlns:a16="http://schemas.microsoft.com/office/drawing/2014/main" id="{F78F3860-8D2B-B94B-8B6F-178B4EED746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58" b="27273"/>
          <a:stretch/>
        </p:blipFill>
        <p:spPr bwMode="auto">
          <a:xfrm>
            <a:off x="296906" y="4803977"/>
            <a:ext cx="8499764" cy="9074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CD1D95A4-CACE-264D-8D2D-6F47E8C406F1}"/>
              </a:ext>
            </a:extLst>
          </p:cNvPr>
          <p:cNvSpPr txBox="1"/>
          <p:nvPr/>
        </p:nvSpPr>
        <p:spPr>
          <a:xfrm>
            <a:off x="636998" y="2681535"/>
            <a:ext cx="779378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Relationship                                                                               Task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7AAEBA9-FEF9-A249-81DF-0632D4180E76}"/>
              </a:ext>
            </a:extLst>
          </p:cNvPr>
          <p:cNvSpPr txBox="1"/>
          <p:nvPr/>
        </p:nvSpPr>
        <p:spPr>
          <a:xfrm>
            <a:off x="636998" y="4325006"/>
            <a:ext cx="779378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Hierarchical                                                                          Equality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C19F9CF-3A03-CF44-B380-69EA06F77F85}"/>
              </a:ext>
            </a:extLst>
          </p:cNvPr>
          <p:cNvSpPr txBox="1"/>
          <p:nvPr/>
        </p:nvSpPr>
        <p:spPr>
          <a:xfrm>
            <a:off x="708917" y="5869173"/>
            <a:ext cx="772186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High Context                                  Low Context Communication</a:t>
            </a:r>
          </a:p>
        </p:txBody>
      </p:sp>
    </p:spTree>
    <p:extLst>
      <p:ext uri="{BB962C8B-B14F-4D97-AF65-F5344CB8AC3E}">
        <p14:creationId xmlns:p14="http://schemas.microsoft.com/office/powerpoint/2010/main" val="2205995497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F35ECE-BF35-BC4C-83CA-94015DBD88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9870" y="154112"/>
            <a:ext cx="6400800" cy="890945"/>
          </a:xfrm>
        </p:spPr>
        <p:txBody>
          <a:bodyPr/>
          <a:lstStyle/>
          <a:p>
            <a:pPr>
              <a:defRPr/>
            </a:pPr>
            <a:r>
              <a:rPr lang="en-US" b="1" dirty="0">
                <a:solidFill>
                  <a:schemeClr val="accent1"/>
                </a:solidFill>
              </a:rPr>
              <a:t>Developing CQ Knowledge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F9387960-5B0C-8D46-9918-F99E7C6B643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36608693"/>
              </p:ext>
            </p:extLst>
          </p:nvPr>
        </p:nvGraphicFramePr>
        <p:xfrm>
          <a:off x="369870" y="1376735"/>
          <a:ext cx="8597900" cy="525009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181267969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1" name="Rectangle 5">
            <a:extLst>
              <a:ext uri="{FF2B5EF4-FFF2-40B4-BE49-F238E27FC236}">
                <a16:creationId xmlns:a16="http://schemas.microsoft.com/office/drawing/2014/main" id="{63E035B1-C857-354F-91E6-C29C227C3DB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76400" y="1295400"/>
            <a:ext cx="2590800" cy="1993900"/>
          </a:xfrm>
          <a:prstGeom prst="rect">
            <a:avLst/>
          </a:prstGeom>
          <a:solidFill>
            <a:srgbClr val="FFFFFF"/>
          </a:solidFill>
          <a:ln w="9525">
            <a:solidFill>
              <a:srgbClr val="800000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/>
            <a:endParaRPr lang="en-US" altLang="en-US" b="1">
              <a:solidFill>
                <a:schemeClr val="bg1"/>
              </a:solidFill>
            </a:endParaRPr>
          </a:p>
          <a:p>
            <a:pPr algn="ctr" eaLnBrk="1" hangingPunct="1"/>
            <a:endParaRPr lang="en-US" altLang="en-US" b="1">
              <a:solidFill>
                <a:schemeClr val="bg1"/>
              </a:solidFill>
            </a:endParaRPr>
          </a:p>
          <a:p>
            <a:pPr algn="ctr" eaLnBrk="1" hangingPunct="1"/>
            <a:r>
              <a:rPr lang="en-US" altLang="en-US" b="1">
                <a:solidFill>
                  <a:srgbClr val="000000"/>
                </a:solidFill>
              </a:rPr>
              <a:t>CQ DRIVE</a:t>
            </a:r>
          </a:p>
        </p:txBody>
      </p:sp>
      <p:sp>
        <p:nvSpPr>
          <p:cNvPr id="97282" name="Rectangle 6">
            <a:extLst>
              <a:ext uri="{FF2B5EF4-FFF2-40B4-BE49-F238E27FC236}">
                <a16:creationId xmlns:a16="http://schemas.microsoft.com/office/drawing/2014/main" id="{52147881-13CC-D44A-AC03-D07997CF41B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56150" y="3594100"/>
            <a:ext cx="2590800" cy="1993900"/>
          </a:xfrm>
          <a:prstGeom prst="rect">
            <a:avLst/>
          </a:prstGeom>
          <a:solidFill>
            <a:srgbClr val="969FA7"/>
          </a:solidFill>
          <a:ln w="9525">
            <a:solidFill>
              <a:srgbClr val="969FA7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/>
            <a:endParaRPr lang="en-US" altLang="en-US" b="1" dirty="0">
              <a:solidFill>
                <a:srgbClr val="0D0D0D"/>
              </a:solidFill>
            </a:endParaRPr>
          </a:p>
          <a:p>
            <a:pPr algn="ctr" eaLnBrk="1" hangingPunct="1"/>
            <a:endParaRPr lang="en-US" altLang="en-US" b="1" dirty="0">
              <a:solidFill>
                <a:srgbClr val="0D0D0D"/>
              </a:solidFill>
            </a:endParaRPr>
          </a:p>
          <a:p>
            <a:pPr algn="ctr" eaLnBrk="1" hangingPunct="1"/>
            <a:r>
              <a:rPr lang="en-US" altLang="en-US" b="1" dirty="0">
                <a:solidFill>
                  <a:schemeClr val="bg1"/>
                </a:solidFill>
              </a:rPr>
              <a:t>CQ STRATEGY</a:t>
            </a:r>
          </a:p>
        </p:txBody>
      </p:sp>
      <p:sp>
        <p:nvSpPr>
          <p:cNvPr id="97283" name="Rectangle 7">
            <a:extLst>
              <a:ext uri="{FF2B5EF4-FFF2-40B4-BE49-F238E27FC236}">
                <a16:creationId xmlns:a16="http://schemas.microsoft.com/office/drawing/2014/main" id="{31E61BD9-2343-0642-A375-9E07877DC9C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27200" y="3619500"/>
            <a:ext cx="2590800" cy="1993900"/>
          </a:xfrm>
          <a:prstGeom prst="rect">
            <a:avLst/>
          </a:prstGeom>
          <a:solidFill>
            <a:srgbClr val="FFFFFF"/>
          </a:solidFill>
          <a:ln w="9525">
            <a:solidFill>
              <a:srgbClr val="800000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7284" name="Rectangle 8">
            <a:extLst>
              <a:ext uri="{FF2B5EF4-FFF2-40B4-BE49-F238E27FC236}">
                <a16:creationId xmlns:a16="http://schemas.microsoft.com/office/drawing/2014/main" id="{FC5D05B2-6B35-8F45-9A4B-BFBE3E6832C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11700" y="1282700"/>
            <a:ext cx="2590800" cy="1993900"/>
          </a:xfrm>
          <a:prstGeom prst="rect">
            <a:avLst/>
          </a:prstGeom>
          <a:solidFill>
            <a:srgbClr val="FFFFFF"/>
          </a:solidFill>
          <a:ln w="9525">
            <a:solidFill>
              <a:srgbClr val="800000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>
              <a:solidFill>
                <a:srgbClr val="000000"/>
              </a:solidFill>
            </a:endParaRPr>
          </a:p>
          <a:p>
            <a:pPr algn="ctr" eaLnBrk="1" hangingPunct="1"/>
            <a:r>
              <a:rPr lang="en-US" altLang="en-US" b="1">
                <a:solidFill>
                  <a:srgbClr val="000000"/>
                </a:solidFill>
              </a:rPr>
              <a:t>CQ KNOWLEDGE</a:t>
            </a:r>
          </a:p>
        </p:txBody>
      </p:sp>
      <p:sp>
        <p:nvSpPr>
          <p:cNvPr id="97285" name="Right Arrow 9">
            <a:extLst>
              <a:ext uri="{FF2B5EF4-FFF2-40B4-BE49-F238E27FC236}">
                <a16:creationId xmlns:a16="http://schemas.microsoft.com/office/drawing/2014/main" id="{EF411893-99D4-0742-9286-B64256423FD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62450" y="2000250"/>
            <a:ext cx="279400" cy="39370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8C0D0D"/>
          </a:solidFill>
          <a:ln w="9525">
            <a:solidFill>
              <a:srgbClr val="A50021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7286" name="Right Arrow 10">
            <a:extLst>
              <a:ext uri="{FF2B5EF4-FFF2-40B4-BE49-F238E27FC236}">
                <a16:creationId xmlns:a16="http://schemas.microsoft.com/office/drawing/2014/main" id="{756559AF-415A-A54D-83B4-34EB11D479FF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5816600" y="3263900"/>
            <a:ext cx="279400" cy="39370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8C0D0D"/>
          </a:solidFill>
          <a:ln w="9525">
            <a:solidFill>
              <a:srgbClr val="A50021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7287" name="Right Arrow 11">
            <a:extLst>
              <a:ext uri="{FF2B5EF4-FFF2-40B4-BE49-F238E27FC236}">
                <a16:creationId xmlns:a16="http://schemas.microsoft.com/office/drawing/2014/main" id="{C5FBCE23-F788-8246-8D65-00DBC0A54299}"/>
              </a:ext>
            </a:extLst>
          </p:cNvPr>
          <p:cNvSpPr>
            <a:spLocks noChangeArrowheads="1"/>
          </p:cNvSpPr>
          <p:nvPr/>
        </p:nvSpPr>
        <p:spPr bwMode="auto">
          <a:xfrm rot="10800000">
            <a:off x="4387850" y="4349750"/>
            <a:ext cx="279400" cy="39370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8C0D0D"/>
          </a:solidFill>
          <a:ln w="9525">
            <a:solidFill>
              <a:srgbClr val="A50021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7288" name="Right Arrow 12">
            <a:extLst>
              <a:ext uri="{FF2B5EF4-FFF2-40B4-BE49-F238E27FC236}">
                <a16:creationId xmlns:a16="http://schemas.microsoft.com/office/drawing/2014/main" id="{C6FF0544-054D-C443-9490-A5D98BE3E738}"/>
              </a:ext>
            </a:extLst>
          </p:cNvPr>
          <p:cNvSpPr>
            <a:spLocks noChangeArrowheads="1"/>
          </p:cNvSpPr>
          <p:nvPr/>
        </p:nvSpPr>
        <p:spPr bwMode="auto">
          <a:xfrm rot="-5400000">
            <a:off x="2901950" y="3251200"/>
            <a:ext cx="279400" cy="39370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8C0D0D"/>
          </a:solidFill>
          <a:ln w="9525">
            <a:solidFill>
              <a:srgbClr val="A50021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8506827"/>
      </p:ext>
    </p:extLst>
  </p:cSld>
  <p:clrMapOvr>
    <a:masterClrMapping/>
  </p:clrMapOvr>
  <p:transition spd="slow"/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b="1" dirty="0">
                <a:solidFill>
                  <a:schemeClr val="accent1"/>
                </a:solidFill>
              </a:rPr>
              <a:t>Turn-taking, interruptions and silence</a:t>
            </a:r>
            <a:endParaRPr lang="en-US" altLang="en-US" b="1" dirty="0">
              <a:solidFill>
                <a:schemeClr val="accent1"/>
              </a:solidFill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15DDBB85-0206-468E-B979-9AA1CCB8634B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3355" y="2096773"/>
            <a:ext cx="8797291" cy="3731075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9407E8E2-CA4B-DA4B-BA02-5AD0CD6BC1DC}"/>
              </a:ext>
            </a:extLst>
          </p:cNvPr>
          <p:cNvSpPr txBox="1"/>
          <p:nvPr/>
        </p:nvSpPr>
        <p:spPr>
          <a:xfrm>
            <a:off x="173354" y="2096773"/>
            <a:ext cx="1484702" cy="4001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000" dirty="0"/>
              <a:t>Anglo Saxon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B42D79A-ECB4-5A4E-B63E-ED09FCC45022}"/>
              </a:ext>
            </a:extLst>
          </p:cNvPr>
          <p:cNvSpPr txBox="1"/>
          <p:nvPr/>
        </p:nvSpPr>
        <p:spPr>
          <a:xfrm>
            <a:off x="171365" y="3793033"/>
            <a:ext cx="2418354" cy="707886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000" dirty="0"/>
              <a:t>Mediterranean/ Latin </a:t>
            </a:r>
          </a:p>
          <a:p>
            <a:r>
              <a:rPr lang="en-US" sz="2000" dirty="0"/>
              <a:t>America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C7FF0EF-197E-5E42-9D19-B818AA84D4DD}"/>
              </a:ext>
            </a:extLst>
          </p:cNvPr>
          <p:cNvSpPr txBox="1"/>
          <p:nvPr/>
        </p:nvSpPr>
        <p:spPr>
          <a:xfrm>
            <a:off x="171365" y="5060572"/>
            <a:ext cx="2087741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000" dirty="0"/>
              <a:t>Asian Languages </a:t>
            </a:r>
          </a:p>
        </p:txBody>
      </p:sp>
    </p:spTree>
    <p:extLst>
      <p:ext uri="{BB962C8B-B14F-4D97-AF65-F5344CB8AC3E}">
        <p14:creationId xmlns:p14="http://schemas.microsoft.com/office/powerpoint/2010/main" val="3097662900"/>
      </p:ext>
    </p:extLst>
  </p:cSld>
  <p:clrMapOvr>
    <a:masterClrMapping/>
  </p:clrMapOvr>
  <p:transition spd="slow"/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662519-44D5-3A4B-B55D-29899E8305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0200" y="492108"/>
            <a:ext cx="8343900" cy="504485"/>
          </a:xfrm>
        </p:spPr>
        <p:txBody>
          <a:bodyPr anchor="t">
            <a:normAutofit fontScale="90000"/>
          </a:bodyPr>
          <a:lstStyle/>
          <a:p>
            <a:pPr>
              <a:defRPr/>
            </a:pPr>
            <a:r>
              <a:rPr lang="en-US" b="1" dirty="0">
                <a:solidFill>
                  <a:schemeClr val="accent1"/>
                </a:solidFill>
              </a:rPr>
              <a:t>Developing CQ Strategy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A1559F51-82CD-CA40-8071-3160DB1E83B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50348897"/>
              </p:ext>
            </p:extLst>
          </p:nvPr>
        </p:nvGraphicFramePr>
        <p:xfrm>
          <a:off x="330200" y="1222626"/>
          <a:ext cx="8420100" cy="547588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995010833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1" name="Rectangle 17">
            <a:extLst>
              <a:ext uri="{FF2B5EF4-FFF2-40B4-BE49-F238E27FC236}">
                <a16:creationId xmlns:a16="http://schemas.microsoft.com/office/drawing/2014/main" id="{FDD33515-396D-AA4F-B366-0D3EEA3E4A9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06500" y="1295400"/>
            <a:ext cx="2590800" cy="1993900"/>
          </a:xfrm>
          <a:prstGeom prst="rect">
            <a:avLst/>
          </a:prstGeom>
          <a:solidFill>
            <a:srgbClr val="FFFFFF"/>
          </a:solidFill>
          <a:ln w="9525">
            <a:solidFill>
              <a:srgbClr val="800000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/>
            <a:endParaRPr lang="en-US" altLang="en-US" b="1">
              <a:solidFill>
                <a:schemeClr val="bg1"/>
              </a:solidFill>
            </a:endParaRPr>
          </a:p>
          <a:p>
            <a:pPr algn="ctr" eaLnBrk="1" hangingPunct="1"/>
            <a:endParaRPr lang="en-US" altLang="en-US" b="1">
              <a:solidFill>
                <a:schemeClr val="bg1"/>
              </a:solidFill>
            </a:endParaRPr>
          </a:p>
          <a:p>
            <a:pPr algn="ctr" eaLnBrk="1" hangingPunct="1"/>
            <a:r>
              <a:rPr lang="en-US" altLang="en-US" b="1">
                <a:solidFill>
                  <a:srgbClr val="000000"/>
                </a:solidFill>
              </a:rPr>
              <a:t>CQ DRIVE</a:t>
            </a:r>
          </a:p>
        </p:txBody>
      </p:sp>
      <p:sp>
        <p:nvSpPr>
          <p:cNvPr id="102402" name="Rectangle 18">
            <a:extLst>
              <a:ext uri="{FF2B5EF4-FFF2-40B4-BE49-F238E27FC236}">
                <a16:creationId xmlns:a16="http://schemas.microsoft.com/office/drawing/2014/main" id="{988A314C-D5A9-EF40-88A3-40D011FD91C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10050" y="3644900"/>
            <a:ext cx="2590800" cy="1993900"/>
          </a:xfrm>
          <a:prstGeom prst="rect">
            <a:avLst/>
          </a:prstGeom>
          <a:solidFill>
            <a:schemeClr val="bg1"/>
          </a:solidFill>
          <a:ln w="9525">
            <a:solidFill>
              <a:srgbClr val="8C0D0D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/>
            <a:endParaRPr lang="en-US" altLang="en-US" b="1">
              <a:solidFill>
                <a:srgbClr val="0D0D0D"/>
              </a:solidFill>
            </a:endParaRPr>
          </a:p>
          <a:p>
            <a:pPr algn="ctr" eaLnBrk="1" hangingPunct="1"/>
            <a:endParaRPr lang="en-US" altLang="en-US" b="1">
              <a:solidFill>
                <a:srgbClr val="0D0D0D"/>
              </a:solidFill>
            </a:endParaRPr>
          </a:p>
          <a:p>
            <a:pPr algn="ctr" eaLnBrk="1" hangingPunct="1"/>
            <a:r>
              <a:rPr lang="en-US" altLang="en-US" b="1">
                <a:solidFill>
                  <a:schemeClr val="tx2"/>
                </a:solidFill>
              </a:rPr>
              <a:t>CQ STRATEGY</a:t>
            </a:r>
          </a:p>
        </p:txBody>
      </p:sp>
      <p:sp>
        <p:nvSpPr>
          <p:cNvPr id="102403" name="Rectangle 19">
            <a:extLst>
              <a:ext uri="{FF2B5EF4-FFF2-40B4-BE49-F238E27FC236}">
                <a16:creationId xmlns:a16="http://schemas.microsoft.com/office/drawing/2014/main" id="{3FF5C129-EB1A-4E46-8E0E-4DAEC824E46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19200" y="3632200"/>
            <a:ext cx="2590800" cy="19939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9525">
            <a:solidFill>
              <a:schemeClr val="accent1">
                <a:lumMod val="40000"/>
                <a:lumOff val="60000"/>
              </a:schemeClr>
            </a:solidFill>
            <a:round/>
            <a:headEnd/>
            <a:tailEnd/>
          </a:ln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/>
            <a:endParaRPr lang="en-US" altLang="en-US" b="1">
              <a:solidFill>
                <a:schemeClr val="bg1"/>
              </a:solidFill>
            </a:endParaRPr>
          </a:p>
          <a:p>
            <a:pPr algn="ctr" eaLnBrk="1" hangingPunct="1"/>
            <a:endParaRPr lang="en-US" altLang="en-US" b="1">
              <a:solidFill>
                <a:schemeClr val="bg1"/>
              </a:solidFill>
            </a:endParaRPr>
          </a:p>
          <a:p>
            <a:pPr algn="ctr" eaLnBrk="1" hangingPunct="1"/>
            <a:r>
              <a:rPr lang="en-US" altLang="en-US" b="1">
                <a:solidFill>
                  <a:schemeClr val="bg1"/>
                </a:solidFill>
              </a:rPr>
              <a:t>CQ ACTION</a:t>
            </a:r>
          </a:p>
        </p:txBody>
      </p:sp>
      <p:sp>
        <p:nvSpPr>
          <p:cNvPr id="102404" name="Rectangle 20">
            <a:extLst>
              <a:ext uri="{FF2B5EF4-FFF2-40B4-BE49-F238E27FC236}">
                <a16:creationId xmlns:a16="http://schemas.microsoft.com/office/drawing/2014/main" id="{CDF79452-F7AE-AA43-BFA0-32A5717E37E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91000" y="1308100"/>
            <a:ext cx="2590800" cy="1993900"/>
          </a:xfrm>
          <a:prstGeom prst="rect">
            <a:avLst/>
          </a:prstGeom>
          <a:solidFill>
            <a:schemeClr val="bg1"/>
          </a:solidFill>
          <a:ln w="9525">
            <a:solidFill>
              <a:srgbClr val="8C0D0D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/>
            <a:endParaRPr lang="en-US" altLang="en-US" b="1">
              <a:solidFill>
                <a:srgbClr val="0D0D0D"/>
              </a:solidFill>
            </a:endParaRPr>
          </a:p>
          <a:p>
            <a:pPr algn="ctr" eaLnBrk="1" hangingPunct="1"/>
            <a:r>
              <a:rPr lang="en-US" altLang="en-US" b="1">
                <a:solidFill>
                  <a:srgbClr val="0D0D0D"/>
                </a:solidFill>
              </a:rPr>
              <a:t>CQ KNOWLEDGE</a:t>
            </a:r>
          </a:p>
        </p:txBody>
      </p:sp>
      <p:sp>
        <p:nvSpPr>
          <p:cNvPr id="102405" name="Right Arrow 21">
            <a:extLst>
              <a:ext uri="{FF2B5EF4-FFF2-40B4-BE49-F238E27FC236}">
                <a16:creationId xmlns:a16="http://schemas.microsoft.com/office/drawing/2014/main" id="{C12A7092-2D72-F742-B415-4FA688A290C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54450" y="2000250"/>
            <a:ext cx="279400" cy="39370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8C0D0D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02406" name="Right Arrow 22">
            <a:extLst>
              <a:ext uri="{FF2B5EF4-FFF2-40B4-BE49-F238E27FC236}">
                <a16:creationId xmlns:a16="http://schemas.microsoft.com/office/drawing/2014/main" id="{D05CF563-02CB-2249-BABD-C391C666635F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5308600" y="3276600"/>
            <a:ext cx="279400" cy="39370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8C0D0D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02407" name="Right Arrow 23">
            <a:extLst>
              <a:ext uri="{FF2B5EF4-FFF2-40B4-BE49-F238E27FC236}">
                <a16:creationId xmlns:a16="http://schemas.microsoft.com/office/drawing/2014/main" id="{3189D208-C2F3-4F45-9B1D-380D6AD5A9A7}"/>
              </a:ext>
            </a:extLst>
          </p:cNvPr>
          <p:cNvSpPr>
            <a:spLocks noChangeArrowheads="1"/>
          </p:cNvSpPr>
          <p:nvPr/>
        </p:nvSpPr>
        <p:spPr bwMode="auto">
          <a:xfrm rot="10800000">
            <a:off x="3854450" y="4349750"/>
            <a:ext cx="279400" cy="39370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8C0D0D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02408" name="Right Arrow 24">
            <a:extLst>
              <a:ext uri="{FF2B5EF4-FFF2-40B4-BE49-F238E27FC236}">
                <a16:creationId xmlns:a16="http://schemas.microsoft.com/office/drawing/2014/main" id="{6EC342A0-B03F-724E-9C8D-80DE83C835C4}"/>
              </a:ext>
            </a:extLst>
          </p:cNvPr>
          <p:cNvSpPr>
            <a:spLocks noChangeArrowheads="1"/>
          </p:cNvSpPr>
          <p:nvPr/>
        </p:nvSpPr>
        <p:spPr bwMode="auto">
          <a:xfrm rot="-5400000">
            <a:off x="2292350" y="3251200"/>
            <a:ext cx="279400" cy="39370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8C0D0D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6473827"/>
      </p:ext>
    </p:extLst>
  </p:cSld>
  <p:clrMapOvr>
    <a:masterClrMapping/>
  </p:clrMapOvr>
  <p:transition spd="slow"/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8578" name="Text Box 2">
            <a:extLst>
              <a:ext uri="{FF2B5EF4-FFF2-40B4-BE49-F238E27FC236}">
                <a16:creationId xmlns:a16="http://schemas.microsoft.com/office/drawing/2014/main" id="{DB491623-970B-DA4C-B660-CEDB37A90AA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5800" y="533400"/>
            <a:ext cx="18415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n-US" altLang="en-US" sz="2800"/>
          </a:p>
        </p:txBody>
      </p:sp>
      <p:sp>
        <p:nvSpPr>
          <p:cNvPr id="408579" name="Text Box 3">
            <a:extLst>
              <a:ext uri="{FF2B5EF4-FFF2-40B4-BE49-F238E27FC236}">
                <a16:creationId xmlns:a16="http://schemas.microsoft.com/office/drawing/2014/main" id="{9A8D7A80-1342-7745-BFC8-99972CC7BDA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3914" y="473076"/>
            <a:ext cx="4168321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AU" altLang="en-US" sz="3200" b="1" dirty="0">
                <a:solidFill>
                  <a:schemeClr val="accent1"/>
                </a:solidFill>
              </a:rPr>
              <a:t>Communication Tips</a:t>
            </a:r>
          </a:p>
        </p:txBody>
      </p:sp>
      <p:sp>
        <p:nvSpPr>
          <p:cNvPr id="408581" name="Text Box 5">
            <a:extLst>
              <a:ext uri="{FF2B5EF4-FFF2-40B4-BE49-F238E27FC236}">
                <a16:creationId xmlns:a16="http://schemas.microsoft.com/office/drawing/2014/main" id="{02DF4DCB-0086-3749-BBAA-142191F2509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5800" y="1905000"/>
            <a:ext cx="7772400" cy="32593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577850" indent="-5778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197485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216535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2870200" indent="-5334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35179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39751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44323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48895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53467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0" hangingPunct="0">
              <a:spcBef>
                <a:spcPct val="40000"/>
              </a:spcBef>
              <a:buFontTx/>
              <a:buAutoNum type="arabicPeriod"/>
            </a:pPr>
            <a:r>
              <a:rPr lang="en-US" altLang="en-US" sz="2800" b="0" dirty="0">
                <a:latin typeface="+mn-lt"/>
              </a:rPr>
              <a:t>Pay attention to the person and the message</a:t>
            </a:r>
          </a:p>
          <a:p>
            <a:pPr eaLnBrk="0" hangingPunct="0">
              <a:spcBef>
                <a:spcPct val="40000"/>
              </a:spcBef>
              <a:buFontTx/>
              <a:buAutoNum type="arabicPeriod"/>
            </a:pPr>
            <a:r>
              <a:rPr lang="en-US" altLang="en-US" sz="2800" b="0" dirty="0" err="1">
                <a:latin typeface="+mn-lt"/>
              </a:rPr>
              <a:t>Emphasise</a:t>
            </a:r>
            <a:r>
              <a:rPr lang="en-US" altLang="en-US" sz="2800" b="0" dirty="0">
                <a:latin typeface="+mn-lt"/>
              </a:rPr>
              <a:t> and create rapport</a:t>
            </a:r>
          </a:p>
          <a:p>
            <a:pPr eaLnBrk="0" hangingPunct="0">
              <a:spcBef>
                <a:spcPct val="40000"/>
              </a:spcBef>
              <a:buFontTx/>
              <a:buAutoNum type="arabicPeriod"/>
            </a:pPr>
            <a:r>
              <a:rPr lang="en-US" altLang="en-US" sz="2800" b="0" dirty="0">
                <a:latin typeface="+mn-lt"/>
              </a:rPr>
              <a:t>Share meaning i.e. clarify understanding by paraphrasing</a:t>
            </a:r>
          </a:p>
          <a:p>
            <a:pPr eaLnBrk="0" hangingPunct="0">
              <a:spcBef>
                <a:spcPct val="40000"/>
              </a:spcBef>
              <a:buFontTx/>
              <a:buAutoNum type="arabicPeriod"/>
            </a:pPr>
            <a:r>
              <a:rPr lang="en-US" altLang="en-US" sz="2800" dirty="0">
                <a:latin typeface="+mn-lt"/>
              </a:rPr>
              <a:t>Pause and be mindful</a:t>
            </a:r>
            <a:endParaRPr lang="en-US" altLang="en-US" sz="2800" b="0" dirty="0">
              <a:latin typeface="+mn-lt"/>
            </a:endParaRPr>
          </a:p>
          <a:p>
            <a:pPr algn="just" eaLnBrk="0" hangingPunct="0">
              <a:spcBef>
                <a:spcPct val="15000"/>
              </a:spcBef>
            </a:pPr>
            <a:endParaRPr lang="en-AU" altLang="en-US" sz="2800" b="0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05099220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DB8D84-C686-D240-A74E-E534EB7D23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3885" y="412908"/>
            <a:ext cx="6197600" cy="565287"/>
          </a:xfrm>
        </p:spPr>
        <p:txBody>
          <a:bodyPr anchor="t"/>
          <a:lstStyle/>
          <a:p>
            <a:pPr>
              <a:defRPr/>
            </a:pPr>
            <a:r>
              <a:rPr lang="en-US" b="1" dirty="0">
                <a:solidFill>
                  <a:schemeClr val="accent1"/>
                </a:solidFill>
              </a:rPr>
              <a:t>Developing CQ Action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75ABD596-72FA-9146-994D-052BC8B31DB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97874350"/>
              </p:ext>
            </p:extLst>
          </p:nvPr>
        </p:nvGraphicFramePr>
        <p:xfrm>
          <a:off x="292100" y="1095154"/>
          <a:ext cx="8420100" cy="576284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3708486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8FE7D5-7784-4949-9297-09437CB178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7680" y="466072"/>
            <a:ext cx="6197600" cy="766828"/>
          </a:xfrm>
        </p:spPr>
        <p:txBody>
          <a:bodyPr anchor="t"/>
          <a:lstStyle/>
          <a:p>
            <a:r>
              <a:rPr lang="en-US" b="1" dirty="0">
                <a:solidFill>
                  <a:schemeClr val="accent1"/>
                </a:solidFill>
              </a:rPr>
              <a:t>KEY CHALLENGES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AAD1BA30-409E-9746-8092-7E7D698F1029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205483" y="1006867"/>
          <a:ext cx="8649941" cy="563023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8230288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FB4B21F-78A9-0C41-9C48-B8778A334E4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454FDE8-B154-BB47-8234-54CD40D2EA2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D730AC51-1640-1D4A-BF13-B33777FC330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0567A36E-B98B-C549-A027-F17779104E7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81A8B6CF-BBCB-5D41-9CBA-6D0099CC6E1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C8CBF38-E402-FE4D-BBFA-A873FB825E4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 bld="one"/>
        </p:bldSub>
      </p:bldGraphic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Rectangle 1">
            <a:extLst>
              <a:ext uri="{FF2B5EF4-FFF2-40B4-BE49-F238E27FC236}">
                <a16:creationId xmlns:a16="http://schemas.microsoft.com/office/drawing/2014/main" id="{03EAF4F4-A2D0-794B-A45A-DCF31979F1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9627" y="471821"/>
            <a:ext cx="5078523" cy="100625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45719" tIns="45719" rIns="45719" bIns="45719" anchor="t"/>
          <a:lstStyle/>
          <a:p>
            <a:pPr eaLnBrk="1">
              <a:defRPr/>
            </a:pPr>
            <a:r>
              <a:rPr lang="en-US" b="1" dirty="0">
                <a:solidFill>
                  <a:schemeClr val="accent1"/>
                </a:solidFill>
                <a:cs typeface="Arial" charset="0"/>
                <a:sym typeface="Arial" charset="0"/>
              </a:rPr>
              <a:t>4 CQ Capabilities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105474" name="TextBox 7">
            <a:extLst>
              <a:ext uri="{FF2B5EF4-FFF2-40B4-BE49-F238E27FC236}">
                <a16:creationId xmlns:a16="http://schemas.microsoft.com/office/drawing/2014/main" id="{C80E9284-2416-0646-A466-A112897C0E2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32300" y="1879600"/>
            <a:ext cx="2806700" cy="148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05475" name="Rectangle 5">
            <a:extLst>
              <a:ext uri="{FF2B5EF4-FFF2-40B4-BE49-F238E27FC236}">
                <a16:creationId xmlns:a16="http://schemas.microsoft.com/office/drawing/2014/main" id="{3EE8CD71-8F58-DF44-B9E9-0D7EE3C855A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36700" y="1803400"/>
            <a:ext cx="2590800" cy="1993900"/>
          </a:xfrm>
          <a:prstGeom prst="rect">
            <a:avLst/>
          </a:prstGeom>
          <a:solidFill>
            <a:srgbClr val="B2324B"/>
          </a:solidFill>
          <a:ln w="9525">
            <a:solidFill>
              <a:srgbClr val="B2324B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05476" name="TextBox 6">
            <a:extLst>
              <a:ext uri="{FF2B5EF4-FFF2-40B4-BE49-F238E27FC236}">
                <a16:creationId xmlns:a16="http://schemas.microsoft.com/office/drawing/2014/main" id="{F5F23009-8CB9-3C4D-872D-7253C7EC84A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27200" y="2019300"/>
            <a:ext cx="2222500" cy="1724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US" sz="1400" b="1" dirty="0">
                <a:solidFill>
                  <a:schemeClr val="bg1"/>
                </a:solidFill>
              </a:rPr>
              <a:t>CQ DRIVE</a:t>
            </a:r>
          </a:p>
          <a:p>
            <a:pPr eaLnBrk="1" hangingPunct="1"/>
            <a:endParaRPr lang="en-US" altLang="en-US" sz="1400" dirty="0">
              <a:solidFill>
                <a:schemeClr val="bg1"/>
              </a:solidFill>
            </a:endParaRPr>
          </a:p>
          <a:p>
            <a:pPr eaLnBrk="1" hangingPunct="1"/>
            <a:r>
              <a:rPr lang="en-US" altLang="en-US" sz="1400" dirty="0">
                <a:solidFill>
                  <a:schemeClr val="bg1"/>
                </a:solidFill>
              </a:rPr>
              <a:t>Your interest, drive and confidence to adapt to multicultural situations</a:t>
            </a:r>
          </a:p>
          <a:p>
            <a:pPr eaLnBrk="1" hangingPunct="1"/>
            <a:endParaRPr lang="en-US" altLang="en-US" sz="1200" dirty="0">
              <a:solidFill>
                <a:schemeClr val="bg1"/>
              </a:solidFill>
            </a:endParaRPr>
          </a:p>
          <a:p>
            <a:pPr eaLnBrk="1" hangingPunct="1"/>
            <a:endParaRPr lang="en-US" altLang="en-US" sz="1200" dirty="0">
              <a:solidFill>
                <a:schemeClr val="bg1"/>
              </a:solidFill>
            </a:endParaRPr>
          </a:p>
          <a:p>
            <a:pPr eaLnBrk="1" hangingPunct="1"/>
            <a:r>
              <a:rPr lang="en-US" altLang="en-US" sz="1200" dirty="0">
                <a:solidFill>
                  <a:schemeClr val="bg1"/>
                </a:solidFill>
              </a:rPr>
              <a:t> </a:t>
            </a:r>
          </a:p>
        </p:txBody>
      </p:sp>
      <p:sp>
        <p:nvSpPr>
          <p:cNvPr id="105477" name="Rectangle 13">
            <a:extLst>
              <a:ext uri="{FF2B5EF4-FFF2-40B4-BE49-F238E27FC236}">
                <a16:creationId xmlns:a16="http://schemas.microsoft.com/office/drawing/2014/main" id="{512AD04C-A0A3-474E-A730-5D591767DF78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21200" y="1797050"/>
            <a:ext cx="2590800" cy="19939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9525">
            <a:solidFill>
              <a:schemeClr val="accent6">
                <a:lumMod val="60000"/>
                <a:lumOff val="40000"/>
              </a:schemeClr>
            </a:solidFill>
            <a:round/>
            <a:headEnd/>
            <a:tailEnd/>
          </a:ln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05478" name="Rectangle 14">
            <a:extLst>
              <a:ext uri="{FF2B5EF4-FFF2-40B4-BE49-F238E27FC236}">
                <a16:creationId xmlns:a16="http://schemas.microsoft.com/office/drawing/2014/main" id="{DCC6475C-0DC0-FD43-B791-0F87E413C81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36700" y="4152900"/>
            <a:ext cx="2590800" cy="19939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9525">
            <a:solidFill>
              <a:schemeClr val="accent1">
                <a:lumMod val="40000"/>
                <a:lumOff val="60000"/>
              </a:schemeClr>
            </a:solidFill>
            <a:round/>
            <a:headEnd/>
            <a:tailEnd/>
          </a:ln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05479" name="TextBox 16">
            <a:extLst>
              <a:ext uri="{FF2B5EF4-FFF2-40B4-BE49-F238E27FC236}">
                <a16:creationId xmlns:a16="http://schemas.microsoft.com/office/drawing/2014/main" id="{8D817803-BF13-674B-BC29-FED3FB42F48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62500" y="2019300"/>
            <a:ext cx="2222500" cy="181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US" sz="1400" b="1" dirty="0">
                <a:solidFill>
                  <a:schemeClr val="bg1"/>
                </a:solidFill>
              </a:rPr>
              <a:t>CQ KNOWLEDGE</a:t>
            </a:r>
          </a:p>
          <a:p>
            <a:pPr eaLnBrk="1" hangingPunct="1"/>
            <a:endParaRPr lang="en-US" altLang="en-US" sz="1400" dirty="0">
              <a:solidFill>
                <a:schemeClr val="bg1"/>
              </a:solidFill>
            </a:endParaRPr>
          </a:p>
          <a:p>
            <a:pPr eaLnBrk="1" hangingPunct="1"/>
            <a:r>
              <a:rPr lang="en-US" altLang="en-US" sz="1400" dirty="0">
                <a:solidFill>
                  <a:schemeClr val="bg1"/>
                </a:solidFill>
              </a:rPr>
              <a:t>Your understanding about how cultures are similar and different</a:t>
            </a:r>
          </a:p>
          <a:p>
            <a:pPr eaLnBrk="1" hangingPunct="1"/>
            <a:endParaRPr lang="en-US" altLang="en-US" sz="1400" dirty="0">
              <a:solidFill>
                <a:schemeClr val="bg1"/>
              </a:solidFill>
            </a:endParaRPr>
          </a:p>
          <a:p>
            <a:pPr eaLnBrk="1" hangingPunct="1"/>
            <a:endParaRPr lang="en-US" altLang="en-US" sz="1400" dirty="0">
              <a:solidFill>
                <a:schemeClr val="bg1"/>
              </a:solidFill>
            </a:endParaRPr>
          </a:p>
          <a:p>
            <a:pPr eaLnBrk="1" hangingPunct="1"/>
            <a:r>
              <a:rPr lang="en-US" altLang="en-US" sz="1400" dirty="0">
                <a:solidFill>
                  <a:schemeClr val="bg1"/>
                </a:solidFill>
              </a:rPr>
              <a:t> </a:t>
            </a:r>
          </a:p>
        </p:txBody>
      </p:sp>
      <p:sp>
        <p:nvSpPr>
          <p:cNvPr id="105480" name="TextBox 17">
            <a:extLst>
              <a:ext uri="{FF2B5EF4-FFF2-40B4-BE49-F238E27FC236}">
                <a16:creationId xmlns:a16="http://schemas.microsoft.com/office/drawing/2014/main" id="{643F526E-DE02-6442-A21E-A6BD1EF3B11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01800" y="4254500"/>
            <a:ext cx="2222500" cy="181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US" sz="1400" b="1" dirty="0">
                <a:solidFill>
                  <a:schemeClr val="bg1"/>
                </a:solidFill>
              </a:rPr>
              <a:t>CQ ACTION</a:t>
            </a:r>
          </a:p>
          <a:p>
            <a:pPr eaLnBrk="1" hangingPunct="1"/>
            <a:endParaRPr lang="en-US" altLang="en-US" sz="1400" dirty="0">
              <a:solidFill>
                <a:schemeClr val="bg1"/>
              </a:solidFill>
            </a:endParaRPr>
          </a:p>
          <a:p>
            <a:pPr eaLnBrk="1" hangingPunct="1"/>
            <a:r>
              <a:rPr lang="en-US" altLang="en-US" sz="1400" dirty="0">
                <a:solidFill>
                  <a:schemeClr val="bg1"/>
                </a:solidFill>
              </a:rPr>
              <a:t>Your ability to adapt when relating and working inter-culturally</a:t>
            </a:r>
          </a:p>
          <a:p>
            <a:pPr eaLnBrk="1" hangingPunct="1"/>
            <a:endParaRPr lang="en-US" altLang="en-US" sz="1400" dirty="0">
              <a:solidFill>
                <a:schemeClr val="bg1"/>
              </a:solidFill>
            </a:endParaRPr>
          </a:p>
          <a:p>
            <a:pPr eaLnBrk="1" hangingPunct="1"/>
            <a:endParaRPr lang="en-US" altLang="en-US" sz="1400" dirty="0">
              <a:solidFill>
                <a:schemeClr val="bg1"/>
              </a:solidFill>
            </a:endParaRPr>
          </a:p>
          <a:p>
            <a:pPr eaLnBrk="1" hangingPunct="1"/>
            <a:r>
              <a:rPr lang="en-US" altLang="en-US" sz="1400" dirty="0">
                <a:solidFill>
                  <a:schemeClr val="bg1"/>
                </a:solidFill>
              </a:rPr>
              <a:t> </a:t>
            </a:r>
          </a:p>
        </p:txBody>
      </p:sp>
      <p:sp>
        <p:nvSpPr>
          <p:cNvPr id="105481" name="Rectangle 18">
            <a:extLst>
              <a:ext uri="{FF2B5EF4-FFF2-40B4-BE49-F238E27FC236}">
                <a16:creationId xmlns:a16="http://schemas.microsoft.com/office/drawing/2014/main" id="{C59502F3-DD69-9D48-9000-963CD978D54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21200" y="4152900"/>
            <a:ext cx="2590800" cy="1993900"/>
          </a:xfrm>
          <a:prstGeom prst="rect">
            <a:avLst/>
          </a:prstGeom>
          <a:solidFill>
            <a:srgbClr val="ABB2B8"/>
          </a:solidFill>
          <a:ln w="9525">
            <a:solidFill>
              <a:srgbClr val="ABB2B8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05482" name="TextBox 19">
            <a:extLst>
              <a:ext uri="{FF2B5EF4-FFF2-40B4-BE49-F238E27FC236}">
                <a16:creationId xmlns:a16="http://schemas.microsoft.com/office/drawing/2014/main" id="{BB06088A-F4B1-484E-A7E6-D3F16F1D2CD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24400" y="4229100"/>
            <a:ext cx="2222500" cy="181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US" sz="1400" b="1" dirty="0">
                <a:solidFill>
                  <a:schemeClr val="bg1"/>
                </a:solidFill>
              </a:rPr>
              <a:t>CQ STRATEGY</a:t>
            </a:r>
          </a:p>
          <a:p>
            <a:pPr eaLnBrk="1" hangingPunct="1"/>
            <a:endParaRPr lang="en-US" altLang="en-US" sz="1400" dirty="0">
              <a:solidFill>
                <a:schemeClr val="bg1"/>
              </a:solidFill>
            </a:endParaRPr>
          </a:p>
          <a:p>
            <a:pPr eaLnBrk="1" hangingPunct="1"/>
            <a:r>
              <a:rPr lang="en-US" altLang="en-US" sz="1400" dirty="0">
                <a:solidFill>
                  <a:schemeClr val="bg1"/>
                </a:solidFill>
              </a:rPr>
              <a:t>Your awareness and ability to plan for multicultural interactions</a:t>
            </a:r>
          </a:p>
          <a:p>
            <a:pPr eaLnBrk="1" hangingPunct="1"/>
            <a:endParaRPr lang="en-US" altLang="en-US" sz="1400" dirty="0">
              <a:solidFill>
                <a:schemeClr val="bg1"/>
              </a:solidFill>
            </a:endParaRPr>
          </a:p>
          <a:p>
            <a:pPr eaLnBrk="1" hangingPunct="1"/>
            <a:endParaRPr lang="en-US" altLang="en-US" sz="1400" dirty="0">
              <a:solidFill>
                <a:schemeClr val="bg1"/>
              </a:solidFill>
            </a:endParaRPr>
          </a:p>
          <a:p>
            <a:pPr eaLnBrk="1" hangingPunct="1"/>
            <a:r>
              <a:rPr lang="en-US" altLang="en-US" sz="1400" dirty="0">
                <a:solidFill>
                  <a:schemeClr val="bg1"/>
                </a:solidFill>
              </a:rPr>
              <a:t> </a:t>
            </a:r>
          </a:p>
        </p:txBody>
      </p:sp>
      <p:sp>
        <p:nvSpPr>
          <p:cNvPr id="105483" name="Right Arrow 8">
            <a:extLst>
              <a:ext uri="{FF2B5EF4-FFF2-40B4-BE49-F238E27FC236}">
                <a16:creationId xmlns:a16="http://schemas.microsoft.com/office/drawing/2014/main" id="{0BE637F7-59AF-C44F-9F05-B0BC2F54D4F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03700" y="2578100"/>
            <a:ext cx="279400" cy="39370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8C0D0D"/>
          </a:solidFill>
          <a:ln w="9525">
            <a:solidFill>
              <a:srgbClr val="A50021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05484" name="Right Arrow 21">
            <a:extLst>
              <a:ext uri="{FF2B5EF4-FFF2-40B4-BE49-F238E27FC236}">
                <a16:creationId xmlns:a16="http://schemas.microsoft.com/office/drawing/2014/main" id="{AF847CCB-7512-E840-AD19-99E4A3285D39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5575300" y="3784600"/>
            <a:ext cx="279400" cy="39370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8C0D0D"/>
          </a:solidFill>
          <a:ln w="9525">
            <a:solidFill>
              <a:srgbClr val="A50021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05485" name="Right Arrow 22">
            <a:extLst>
              <a:ext uri="{FF2B5EF4-FFF2-40B4-BE49-F238E27FC236}">
                <a16:creationId xmlns:a16="http://schemas.microsoft.com/office/drawing/2014/main" id="{A9EAF1D3-278D-264A-BB92-4338C9DB71AB}"/>
              </a:ext>
            </a:extLst>
          </p:cNvPr>
          <p:cNvSpPr>
            <a:spLocks noChangeArrowheads="1"/>
          </p:cNvSpPr>
          <p:nvPr/>
        </p:nvSpPr>
        <p:spPr bwMode="auto">
          <a:xfrm rot="10800000">
            <a:off x="4178300" y="4749800"/>
            <a:ext cx="279400" cy="39370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8C0D0D"/>
          </a:solidFill>
          <a:ln w="9525">
            <a:solidFill>
              <a:srgbClr val="A50021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05486" name="Right Arrow 23">
            <a:extLst>
              <a:ext uri="{FF2B5EF4-FFF2-40B4-BE49-F238E27FC236}">
                <a16:creationId xmlns:a16="http://schemas.microsoft.com/office/drawing/2014/main" id="{E277433F-9F8A-5E4E-98CA-386D75D90802}"/>
              </a:ext>
            </a:extLst>
          </p:cNvPr>
          <p:cNvSpPr>
            <a:spLocks noChangeArrowheads="1"/>
          </p:cNvSpPr>
          <p:nvPr/>
        </p:nvSpPr>
        <p:spPr bwMode="auto">
          <a:xfrm rot="-5400000">
            <a:off x="2552700" y="3771900"/>
            <a:ext cx="279400" cy="39370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8C0D0D"/>
          </a:solidFill>
          <a:ln w="9525">
            <a:solidFill>
              <a:srgbClr val="A50021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3083163"/>
      </p:ext>
    </p:extLst>
  </p:cSld>
  <p:clrMapOvr>
    <a:masterClrMapping/>
  </p:clrMapOvr>
  <p:transition spd="slow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>
            <a:extLst>
              <a:ext uri="{FF2B5EF4-FFF2-40B4-BE49-F238E27FC236}">
                <a16:creationId xmlns:a16="http://schemas.microsoft.com/office/drawing/2014/main" id="{8C490B4B-04A4-0D47-ADEB-D83F1CF3BCF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69186" y="472610"/>
            <a:ext cx="6024081" cy="859604"/>
          </a:xfrm>
        </p:spPr>
        <p:txBody>
          <a:bodyPr lIns="0" tIns="0" rIns="0" bIns="0" anchor="t"/>
          <a:lstStyle/>
          <a:p>
            <a:pPr>
              <a:defRPr/>
            </a:pPr>
            <a:r>
              <a:rPr lang="en-US" b="1" dirty="0">
                <a:solidFill>
                  <a:schemeClr val="accent1"/>
                </a:solidFill>
              </a:rPr>
              <a:t>THE ELEPHANT IN THE ROOM</a:t>
            </a:r>
            <a:endParaRPr lang="en-US" dirty="0">
              <a:solidFill>
                <a:srgbClr val="C00000"/>
              </a:solidFill>
            </a:endParaRPr>
          </a:p>
        </p:txBody>
      </p:sp>
      <p:pic>
        <p:nvPicPr>
          <p:cNvPr id="3" name="Picture 2" descr="A picture containing indoor, window, wall&#10;&#10;Description automatically generated">
            <a:extLst>
              <a:ext uri="{FF2B5EF4-FFF2-40B4-BE49-F238E27FC236}">
                <a16:creationId xmlns:a16="http://schemas.microsoft.com/office/drawing/2014/main" id="{9B32E894-8544-3D4E-82AA-4502EA96A079}"/>
              </a:ext>
            </a:extLst>
          </p:cNvPr>
          <p:cNvPicPr>
            <a:picLocks noChangeAspect="1"/>
          </p:cNvPicPr>
          <p:nvPr/>
        </p:nvPicPr>
        <p:blipFill>
          <a:blip r:embed="rId2">
            <a:grayscl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1054250"/>
            <a:ext cx="9230061" cy="59812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7533752"/>
      </p:ext>
    </p:extLst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6194" name="Rectangle 2">
            <a:extLst>
              <a:ext uri="{FF2B5EF4-FFF2-40B4-BE49-F238E27FC236}">
                <a16:creationId xmlns:a16="http://schemas.microsoft.com/office/drawing/2014/main" id="{7C384BCB-5D65-6A40-BF9C-1BC7749BE47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396664" y="439432"/>
            <a:ext cx="4060825" cy="549275"/>
          </a:xfrm>
          <a:extLst>
            <a:ext uri="{91240B29-F687-4F45-9708-019B960494DF}">
              <a14:hiddenLine xmlns:a14="http://schemas.microsoft.com/office/drawing/2010/main" w="9525" cap="flat" cmpd="sng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t">
            <a:spAutoFit/>
          </a:bodyPr>
          <a:lstStyle/>
          <a:p>
            <a:pPr eaLnBrk="1" hangingPunct="1">
              <a:defRPr/>
            </a:pPr>
            <a:r>
              <a:rPr lang="en-AU" b="1" kern="1200" dirty="0">
                <a:solidFill>
                  <a:srgbClr val="990000"/>
                </a:solidFill>
                <a:cs typeface="+mn-cs"/>
              </a:rPr>
              <a:t>Definitions</a:t>
            </a:r>
            <a:r>
              <a:rPr lang="en-AU" b="1" dirty="0">
                <a:solidFill>
                  <a:srgbClr val="993300"/>
                </a:solidFill>
                <a:cs typeface="+mj-cs"/>
              </a:rPr>
              <a:t> </a:t>
            </a:r>
            <a:r>
              <a:rPr lang="en-AU" b="1" kern="1200" dirty="0">
                <a:solidFill>
                  <a:srgbClr val="990000"/>
                </a:solidFill>
                <a:cs typeface="+mn-cs"/>
              </a:rPr>
              <a:t>of</a:t>
            </a:r>
            <a:r>
              <a:rPr lang="en-AU" b="1" dirty="0">
                <a:solidFill>
                  <a:srgbClr val="993300"/>
                </a:solidFill>
                <a:cs typeface="+mj-cs"/>
              </a:rPr>
              <a:t> </a:t>
            </a:r>
            <a:r>
              <a:rPr lang="en-AU" b="1" kern="1200" dirty="0">
                <a:solidFill>
                  <a:srgbClr val="990000"/>
                </a:solidFill>
                <a:cs typeface="+mn-cs"/>
              </a:rPr>
              <a:t>Culture</a:t>
            </a:r>
          </a:p>
        </p:txBody>
      </p:sp>
      <p:pic>
        <p:nvPicPr>
          <p:cNvPr id="3" name="Picture 2" descr="A picture containing object, lamp, lit, light&#10;&#10;Description automatically generated">
            <a:extLst>
              <a:ext uri="{FF2B5EF4-FFF2-40B4-BE49-F238E27FC236}">
                <a16:creationId xmlns:a16="http://schemas.microsoft.com/office/drawing/2014/main" id="{F30D8069-6A04-364F-BBEC-F708DBF8FABE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40000" contrast="2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-154112" y="1127050"/>
            <a:ext cx="9279062" cy="5828554"/>
          </a:xfrm>
          <a:prstGeom prst="rect">
            <a:avLst/>
          </a:prstGeom>
        </p:spPr>
      </p:pic>
      <p:sp>
        <p:nvSpPr>
          <p:cNvPr id="776195" name="Text Box 3">
            <a:extLst>
              <a:ext uri="{FF2B5EF4-FFF2-40B4-BE49-F238E27FC236}">
                <a16:creationId xmlns:a16="http://schemas.microsoft.com/office/drawing/2014/main" id="{F53B9DAA-43DA-8D4E-970A-16D43584C4B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9738" y="3749750"/>
            <a:ext cx="7808912" cy="1981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AU" altLang="en-US" sz="3200" b="1" i="1" dirty="0">
                <a:solidFill>
                  <a:schemeClr val="bg2"/>
                </a:solidFill>
              </a:rPr>
              <a:t>Culture ….. </a:t>
            </a:r>
            <a:r>
              <a:rPr lang="en-AU" altLang="en-US" sz="2800" dirty="0">
                <a:solidFill>
                  <a:schemeClr val="bg2"/>
                </a:solidFill>
              </a:rPr>
              <a:t>“the collective programming of the mind which distinguishes the members of one category of people from another.”</a:t>
            </a:r>
          </a:p>
          <a:p>
            <a:pPr algn="r">
              <a:spcBef>
                <a:spcPct val="50000"/>
              </a:spcBef>
            </a:pPr>
            <a:r>
              <a:rPr lang="en-AU" altLang="en-US" i="1" dirty="0">
                <a:solidFill>
                  <a:schemeClr val="bg2"/>
                </a:solidFill>
              </a:rPr>
              <a:t>Hofstede, </a:t>
            </a:r>
            <a:r>
              <a:rPr lang="en-AU" altLang="en-US" i="1" dirty="0">
                <a:solidFill>
                  <a:schemeClr val="bg1"/>
                </a:solidFill>
              </a:rPr>
              <a:t>1980</a:t>
            </a:r>
            <a:r>
              <a:rPr lang="en-AU" altLang="en-US" i="1" dirty="0"/>
              <a:t>984</a:t>
            </a:r>
            <a:endParaRPr lang="en-AU" altLang="en-US" sz="3200" i="1" dirty="0"/>
          </a:p>
        </p:txBody>
      </p:sp>
    </p:spTree>
    <p:extLst>
      <p:ext uri="{BB962C8B-B14F-4D97-AF65-F5344CB8AC3E}">
        <p14:creationId xmlns:p14="http://schemas.microsoft.com/office/powerpoint/2010/main" val="68150284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building, outdoor, stone, sitting&#10;&#10;Description automatically generated">
            <a:extLst>
              <a:ext uri="{FF2B5EF4-FFF2-40B4-BE49-F238E27FC236}">
                <a16:creationId xmlns:a16="http://schemas.microsoft.com/office/drawing/2014/main" id="{075EFCE4-3B9A-2640-B58A-FEF06108B669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20000"/>
            <a:duotone>
              <a:prstClr val="black"/>
              <a:schemeClr val="accent4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33000"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1021612"/>
            <a:ext cx="9144000" cy="5836388"/>
          </a:xfrm>
          <a:prstGeom prst="rect">
            <a:avLst/>
          </a:prstGeom>
        </p:spPr>
      </p:pic>
      <p:sp>
        <p:nvSpPr>
          <p:cNvPr id="813058" name="Rectangle 2">
            <a:extLst>
              <a:ext uri="{FF2B5EF4-FFF2-40B4-BE49-F238E27FC236}">
                <a16:creationId xmlns:a16="http://schemas.microsoft.com/office/drawing/2014/main" id="{3752F762-C770-2C4B-AE82-4FC24F7AAB6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385984" y="472337"/>
            <a:ext cx="4060825" cy="549275"/>
          </a:xfrm>
          <a:extLst>
            <a:ext uri="{91240B29-F687-4F45-9708-019B960494DF}">
              <a14:hiddenLine xmlns:a14="http://schemas.microsoft.com/office/drawing/2010/main" w="9525" cap="flat" cmpd="sng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t">
            <a:spAutoFit/>
          </a:bodyPr>
          <a:lstStyle/>
          <a:p>
            <a:pPr eaLnBrk="1" hangingPunct="1">
              <a:defRPr/>
            </a:pPr>
            <a:r>
              <a:rPr lang="en-AU" b="1" kern="1200" dirty="0">
                <a:solidFill>
                  <a:srgbClr val="990000"/>
                </a:solidFill>
                <a:cs typeface="+mn-cs"/>
              </a:rPr>
              <a:t>Definitions</a:t>
            </a:r>
            <a:r>
              <a:rPr lang="en-AU" b="1" dirty="0">
                <a:solidFill>
                  <a:srgbClr val="993300"/>
                </a:solidFill>
                <a:cs typeface="+mj-cs"/>
              </a:rPr>
              <a:t> </a:t>
            </a:r>
            <a:r>
              <a:rPr lang="en-AU" b="1" kern="1200" dirty="0">
                <a:solidFill>
                  <a:srgbClr val="990000"/>
                </a:solidFill>
                <a:cs typeface="+mn-cs"/>
              </a:rPr>
              <a:t>of</a:t>
            </a:r>
            <a:r>
              <a:rPr lang="en-AU" b="1" dirty="0">
                <a:solidFill>
                  <a:srgbClr val="993300"/>
                </a:solidFill>
                <a:cs typeface="+mj-cs"/>
              </a:rPr>
              <a:t> </a:t>
            </a:r>
            <a:r>
              <a:rPr lang="en-AU" b="1" kern="1200" dirty="0">
                <a:solidFill>
                  <a:srgbClr val="990000"/>
                </a:solidFill>
                <a:cs typeface="+mn-cs"/>
              </a:rPr>
              <a:t>Culture</a:t>
            </a:r>
            <a:endParaRPr lang="en-US" b="1" kern="1200" dirty="0">
              <a:solidFill>
                <a:srgbClr val="990000"/>
              </a:solidFill>
              <a:cs typeface="+mn-cs"/>
            </a:endParaRPr>
          </a:p>
        </p:txBody>
      </p:sp>
      <p:sp>
        <p:nvSpPr>
          <p:cNvPr id="813059" name="Rectangle 3">
            <a:extLst>
              <a:ext uri="{FF2B5EF4-FFF2-40B4-BE49-F238E27FC236}">
                <a16:creationId xmlns:a16="http://schemas.microsoft.com/office/drawing/2014/main" id="{8768D05E-6CF7-4048-A678-634C53D79CE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236759" y="1146175"/>
            <a:ext cx="8420100" cy="5239488"/>
          </a:xfrm>
        </p:spPr>
        <p:txBody>
          <a:bodyPr/>
          <a:lstStyle/>
          <a:p>
            <a:pPr marL="0" indent="0" eaLnBrk="1" hangingPunct="1"/>
            <a:endParaRPr lang="en-AU" altLang="en-US" b="1" i="1" dirty="0"/>
          </a:p>
          <a:p>
            <a:pPr marL="0" indent="0" eaLnBrk="1" hangingPunct="1"/>
            <a:endParaRPr lang="en-AU" altLang="en-US" b="1" i="1" dirty="0"/>
          </a:p>
          <a:p>
            <a:pPr marL="0" indent="0" eaLnBrk="1" hangingPunct="1"/>
            <a:endParaRPr lang="en-AU" altLang="en-US" b="1" i="1" dirty="0"/>
          </a:p>
          <a:p>
            <a:pPr marL="0" indent="0" eaLnBrk="1" hangingPunct="1">
              <a:buFontTx/>
              <a:buNone/>
            </a:pPr>
            <a:r>
              <a:rPr lang="en-AU" altLang="en-US" sz="5400" b="1" i="1" dirty="0">
                <a:latin typeface="+mj-lt"/>
              </a:rPr>
              <a:t>Culture</a:t>
            </a:r>
            <a:r>
              <a:rPr lang="en-AU" altLang="en-US" sz="4000" b="1" i="1" dirty="0">
                <a:latin typeface="+mj-lt"/>
              </a:rPr>
              <a:t> ….. </a:t>
            </a:r>
            <a:r>
              <a:rPr lang="en-AU" altLang="en-US" sz="4000" b="1" dirty="0">
                <a:latin typeface="+mj-lt"/>
              </a:rPr>
              <a:t>“the lenses through which you look at the world” </a:t>
            </a:r>
          </a:p>
          <a:p>
            <a:pPr marL="0" indent="0" eaLnBrk="1" hangingPunct="1">
              <a:buFontTx/>
              <a:buNone/>
            </a:pPr>
            <a:r>
              <a:rPr lang="en-AU" altLang="en-US" sz="4000" b="1" i="1" dirty="0">
                <a:latin typeface="+mj-lt"/>
              </a:rPr>
              <a:t>                         </a:t>
            </a:r>
            <a:r>
              <a:rPr lang="en-AU" altLang="en-US" sz="2400" b="1" i="1" dirty="0"/>
              <a:t>                         </a:t>
            </a:r>
            <a:r>
              <a:rPr lang="en-AU" altLang="en-US" sz="2400" b="1" i="1" dirty="0" err="1"/>
              <a:t>Verghese</a:t>
            </a:r>
            <a:r>
              <a:rPr lang="en-AU" altLang="en-US" sz="2400" b="1" i="1" dirty="0"/>
              <a:t>, 1999</a:t>
            </a:r>
          </a:p>
        </p:txBody>
      </p:sp>
    </p:spTree>
    <p:extLst>
      <p:ext uri="{BB962C8B-B14F-4D97-AF65-F5344CB8AC3E}">
        <p14:creationId xmlns:p14="http://schemas.microsoft.com/office/powerpoint/2010/main" val="356781321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80" name="AutoShape 16">
            <a:extLst>
              <a:ext uri="{FF2B5EF4-FFF2-40B4-BE49-F238E27FC236}">
                <a16:creationId xmlns:a16="http://schemas.microsoft.com/office/drawing/2014/main" id="{6BB4B70A-D95A-2D4B-9E4B-72E139409DC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16881" y="1865312"/>
            <a:ext cx="4943475" cy="4714875"/>
          </a:xfrm>
          <a:prstGeom prst="flowChartExtra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  <a:effectLst/>
          <a:scene3d>
            <a:camera prst="legacyPerspectiveTopRight"/>
            <a:lightRig rig="legacyFlat3" dir="b"/>
          </a:scene3d>
          <a:sp3d extrusionH="887400" prstMaterial="legacyMatte">
            <a:bevelT w="13500" h="13500" prst="angle"/>
            <a:bevelB w="13500" h="13500" prst="angle"/>
            <a:extrusionClr>
              <a:schemeClr val="accent1"/>
            </a:extrusionClr>
          </a:sp3d>
          <a:extLst>
            <a:ext uri="{91240B29-F687-4f45-9708-019B960494DF}">
              <a14:hiddenLine xmlns:a14="http://schemas.microsoft.com/office/drawing/2010/main" xmlns="" w="9525">
                <a:noFill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17961" dir="2700000" algn="ctr" rotWithShape="0">
                    <a:schemeClr val="accent1">
                      <a:gamma/>
                      <a:shade val="60000"/>
                      <a:invGamma/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/>
          <a:p>
            <a:pPr>
              <a:defRPr/>
            </a:pPr>
            <a:endParaRPr lang="en-US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774146" name="Rectangle 2">
            <a:extLst>
              <a:ext uri="{FF2B5EF4-FFF2-40B4-BE49-F238E27FC236}">
                <a16:creationId xmlns:a16="http://schemas.microsoft.com/office/drawing/2014/main" id="{4FB50C5F-BCA3-0542-9ADF-8CA8EC76C4A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330200" y="396875"/>
            <a:ext cx="5816600" cy="1006475"/>
          </a:xfrm>
          <a:extLst>
            <a:ext uri="{91240B29-F687-4F45-9708-019B960494DF}">
              <a14:hiddenLine xmlns:a14="http://schemas.microsoft.com/office/drawing/2010/main" w="9525" cap="flat" cmpd="sng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t">
            <a:spAutoFit/>
          </a:bodyPr>
          <a:lstStyle/>
          <a:p>
            <a:pPr eaLnBrk="1" hangingPunct="1"/>
            <a:r>
              <a:rPr lang="en-AU" altLang="en-US" b="1" dirty="0">
                <a:solidFill>
                  <a:srgbClr val="990000"/>
                </a:solidFill>
              </a:rPr>
              <a:t>Three</a:t>
            </a:r>
            <a:r>
              <a:rPr lang="en-AU" altLang="en-US" b="1" dirty="0">
                <a:solidFill>
                  <a:srgbClr val="993300"/>
                </a:solidFill>
                <a:cs typeface="Arial" panose="020B0604020202020204" pitchFamily="34" charset="0"/>
              </a:rPr>
              <a:t> </a:t>
            </a:r>
            <a:r>
              <a:rPr lang="en-AU" altLang="en-US" b="1" dirty="0">
                <a:solidFill>
                  <a:srgbClr val="990000"/>
                </a:solidFill>
              </a:rPr>
              <a:t>Levels</a:t>
            </a:r>
            <a:r>
              <a:rPr lang="en-AU" altLang="en-US" b="1" dirty="0">
                <a:solidFill>
                  <a:srgbClr val="993300"/>
                </a:solidFill>
                <a:cs typeface="Arial" panose="020B0604020202020204" pitchFamily="34" charset="0"/>
              </a:rPr>
              <a:t> </a:t>
            </a:r>
            <a:r>
              <a:rPr lang="en-AU" altLang="en-US" b="1" dirty="0">
                <a:solidFill>
                  <a:srgbClr val="990000"/>
                </a:solidFill>
              </a:rPr>
              <a:t>of</a:t>
            </a:r>
            <a:r>
              <a:rPr lang="en-AU" altLang="en-US" b="1" dirty="0">
                <a:solidFill>
                  <a:srgbClr val="993300"/>
                </a:solidFill>
                <a:cs typeface="Arial" panose="020B0604020202020204" pitchFamily="34" charset="0"/>
              </a:rPr>
              <a:t> </a:t>
            </a:r>
            <a:r>
              <a:rPr lang="en-AU" altLang="en-US" b="1" dirty="0">
                <a:solidFill>
                  <a:srgbClr val="990000"/>
                </a:solidFill>
              </a:rPr>
              <a:t>Uniqueness</a:t>
            </a:r>
            <a:br>
              <a:rPr lang="en-AU" altLang="en-US" b="1" dirty="0">
                <a:solidFill>
                  <a:srgbClr val="993300"/>
                </a:solidFill>
                <a:cs typeface="Arial" panose="020B0604020202020204" pitchFamily="34" charset="0"/>
              </a:rPr>
            </a:br>
            <a:r>
              <a:rPr lang="en-AU" altLang="en-US" b="1" dirty="0">
                <a:solidFill>
                  <a:srgbClr val="993300"/>
                </a:solidFill>
                <a:cs typeface="Arial" panose="020B0604020202020204" pitchFamily="34" charset="0"/>
              </a:rPr>
              <a:t>i</a:t>
            </a:r>
            <a:r>
              <a:rPr lang="en-AU" altLang="en-US" b="1" dirty="0">
                <a:solidFill>
                  <a:srgbClr val="990000"/>
                </a:solidFill>
              </a:rPr>
              <a:t>n</a:t>
            </a:r>
            <a:r>
              <a:rPr lang="en-AU" altLang="en-US" b="1" dirty="0">
                <a:solidFill>
                  <a:srgbClr val="993300"/>
                </a:solidFill>
                <a:cs typeface="Arial" panose="020B0604020202020204" pitchFamily="34" charset="0"/>
              </a:rPr>
              <a:t> </a:t>
            </a:r>
            <a:r>
              <a:rPr lang="en-AU" altLang="en-US" b="1" dirty="0">
                <a:solidFill>
                  <a:srgbClr val="990000"/>
                </a:solidFill>
              </a:rPr>
              <a:t>Human</a:t>
            </a:r>
            <a:r>
              <a:rPr lang="en-AU" altLang="en-US" b="1" dirty="0">
                <a:solidFill>
                  <a:srgbClr val="993300"/>
                </a:solidFill>
                <a:cs typeface="Arial" panose="020B0604020202020204" pitchFamily="34" charset="0"/>
              </a:rPr>
              <a:t> </a:t>
            </a:r>
            <a:r>
              <a:rPr lang="en-AU" altLang="en-US" b="1" dirty="0">
                <a:solidFill>
                  <a:srgbClr val="990000"/>
                </a:solidFill>
              </a:rPr>
              <a:t>Mental</a:t>
            </a:r>
            <a:r>
              <a:rPr lang="en-AU" altLang="en-US" b="1" dirty="0">
                <a:solidFill>
                  <a:srgbClr val="993300"/>
                </a:solidFill>
                <a:cs typeface="Arial" panose="020B0604020202020204" pitchFamily="34" charset="0"/>
              </a:rPr>
              <a:t> </a:t>
            </a:r>
            <a:r>
              <a:rPr lang="en-AU" altLang="en-US" b="1" dirty="0">
                <a:solidFill>
                  <a:srgbClr val="990000"/>
                </a:solidFill>
              </a:rPr>
              <a:t>Programming</a:t>
            </a:r>
          </a:p>
        </p:txBody>
      </p:sp>
      <p:sp>
        <p:nvSpPr>
          <p:cNvPr id="774148" name="Text Box 4">
            <a:extLst>
              <a:ext uri="{FF2B5EF4-FFF2-40B4-BE49-F238E27FC236}">
                <a16:creationId xmlns:a16="http://schemas.microsoft.com/office/drawing/2014/main" id="{BA4D61A1-F93A-A148-BE8E-F56F418F91B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00425" y="2873375"/>
            <a:ext cx="19875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r>
              <a:rPr lang="en-AU" sz="1800" b="1" dirty="0">
                <a:latin typeface="Arial" charset="0"/>
                <a:ea typeface="ＭＳ Ｐゴシック" charset="0"/>
              </a:rPr>
              <a:t>PERSONALITY</a:t>
            </a:r>
            <a:endParaRPr lang="en-AU" sz="1600" b="1" dirty="0">
              <a:latin typeface="Arial" charset="0"/>
              <a:ea typeface="ＭＳ Ｐゴシック" charset="0"/>
            </a:endParaRPr>
          </a:p>
        </p:txBody>
      </p:sp>
      <p:sp>
        <p:nvSpPr>
          <p:cNvPr id="774149" name="Text Box 5">
            <a:extLst>
              <a:ext uri="{FF2B5EF4-FFF2-40B4-BE49-F238E27FC236}">
                <a16:creationId xmlns:a16="http://schemas.microsoft.com/office/drawing/2014/main" id="{D0238809-5E5F-0B47-9D0B-20162481272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87725" y="4125913"/>
            <a:ext cx="199072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r>
              <a:rPr lang="en-AU" sz="1800" b="1">
                <a:latin typeface="Arial" charset="0"/>
                <a:ea typeface="ＭＳ Ｐゴシック" charset="0"/>
              </a:rPr>
              <a:t>CULTURE</a:t>
            </a:r>
          </a:p>
        </p:txBody>
      </p:sp>
      <p:sp>
        <p:nvSpPr>
          <p:cNvPr id="774150" name="Text Box 6">
            <a:extLst>
              <a:ext uri="{FF2B5EF4-FFF2-40B4-BE49-F238E27FC236}">
                <a16:creationId xmlns:a16="http://schemas.microsoft.com/office/drawing/2014/main" id="{EDDE5918-45D3-E04A-855F-3395036EC21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51200" y="5248275"/>
            <a:ext cx="226377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r>
              <a:rPr lang="en-AU" sz="1800" b="1">
                <a:latin typeface="Arial" charset="0"/>
                <a:ea typeface="ＭＳ Ｐゴシック" charset="0"/>
              </a:rPr>
              <a:t>HUMAN</a:t>
            </a:r>
            <a:r>
              <a:rPr lang="en-AU" sz="1800" b="1">
                <a:solidFill>
                  <a:schemeClr val="bg1"/>
                </a:solidFill>
                <a:latin typeface="Arial" charset="0"/>
                <a:ea typeface="ＭＳ Ｐゴシック" charset="0"/>
              </a:rPr>
              <a:t> </a:t>
            </a:r>
            <a:r>
              <a:rPr lang="en-AU" sz="1800" b="1">
                <a:latin typeface="Arial" charset="0"/>
                <a:ea typeface="ＭＳ Ｐゴシック" charset="0"/>
              </a:rPr>
              <a:t>NATURE</a:t>
            </a:r>
            <a:endParaRPr lang="en-AU" sz="1600" b="1">
              <a:latin typeface="Arial" charset="0"/>
              <a:ea typeface="ＭＳ Ｐゴシック" charset="0"/>
            </a:endParaRPr>
          </a:p>
        </p:txBody>
      </p:sp>
      <p:sp>
        <p:nvSpPr>
          <p:cNvPr id="774151" name="Text Box 7">
            <a:extLst>
              <a:ext uri="{FF2B5EF4-FFF2-40B4-BE49-F238E27FC236}">
                <a16:creationId xmlns:a16="http://schemas.microsoft.com/office/drawing/2014/main" id="{62121455-DC0B-5C44-B01E-ABD75171B3D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36713" y="2535238"/>
            <a:ext cx="2065337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  <a:defRPr/>
            </a:pPr>
            <a:r>
              <a:rPr lang="en-AU" sz="2000">
                <a:latin typeface="Arial" charset="0"/>
                <a:ea typeface="ＭＳ Ｐゴシック" charset="0"/>
              </a:rPr>
              <a:t>Specific to individuals</a:t>
            </a:r>
            <a:endParaRPr lang="en-AU" sz="1800">
              <a:latin typeface="Arial" charset="0"/>
              <a:ea typeface="ＭＳ Ｐゴシック" charset="0"/>
            </a:endParaRPr>
          </a:p>
        </p:txBody>
      </p:sp>
      <p:sp>
        <p:nvSpPr>
          <p:cNvPr id="774152" name="Text Box 8">
            <a:extLst>
              <a:ext uri="{FF2B5EF4-FFF2-40B4-BE49-F238E27FC236}">
                <a16:creationId xmlns:a16="http://schemas.microsoft.com/office/drawing/2014/main" id="{178F87DE-1091-F147-83F9-67B2C401952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41988" y="2516188"/>
            <a:ext cx="23495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  <a:defRPr/>
            </a:pPr>
            <a:r>
              <a:rPr lang="en-AU" sz="2000">
                <a:latin typeface="Arial" charset="0"/>
                <a:ea typeface="ＭＳ Ｐゴシック" charset="0"/>
              </a:rPr>
              <a:t>Inherited and     learned</a:t>
            </a:r>
            <a:endParaRPr lang="en-AU" sz="1800">
              <a:latin typeface="Arial" charset="0"/>
              <a:ea typeface="ＭＳ Ｐゴシック" charset="0"/>
            </a:endParaRPr>
          </a:p>
        </p:txBody>
      </p:sp>
      <p:sp>
        <p:nvSpPr>
          <p:cNvPr id="774153" name="Text Box 9">
            <a:extLst>
              <a:ext uri="{FF2B5EF4-FFF2-40B4-BE49-F238E27FC236}">
                <a16:creationId xmlns:a16="http://schemas.microsoft.com/office/drawing/2014/main" id="{92F0FB92-55DF-624F-9D71-9E20ED31364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3700" y="3871913"/>
            <a:ext cx="2179638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  <a:defRPr/>
            </a:pPr>
            <a:r>
              <a:rPr lang="en-AU" sz="2000">
                <a:latin typeface="Arial" charset="0"/>
                <a:ea typeface="ＭＳ Ｐゴシック" charset="0"/>
              </a:rPr>
              <a:t>Specific to group or category</a:t>
            </a:r>
          </a:p>
        </p:txBody>
      </p:sp>
      <p:sp>
        <p:nvSpPr>
          <p:cNvPr id="774154" name="Text Box 10">
            <a:extLst>
              <a:ext uri="{FF2B5EF4-FFF2-40B4-BE49-F238E27FC236}">
                <a16:creationId xmlns:a16="http://schemas.microsoft.com/office/drawing/2014/main" id="{2ABE845F-17E8-9149-8D4A-7C9E5DA7A9F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27788" y="3978275"/>
            <a:ext cx="15113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  <a:defRPr/>
            </a:pPr>
            <a:r>
              <a:rPr lang="en-AU" sz="2000">
                <a:latin typeface="Arial" charset="0"/>
                <a:ea typeface="ＭＳ Ｐゴシック" charset="0"/>
              </a:rPr>
              <a:t>Learned</a:t>
            </a:r>
          </a:p>
        </p:txBody>
      </p:sp>
      <p:sp>
        <p:nvSpPr>
          <p:cNvPr id="774155" name="Text Box 11">
            <a:extLst>
              <a:ext uri="{FF2B5EF4-FFF2-40B4-BE49-F238E27FC236}">
                <a16:creationId xmlns:a16="http://schemas.microsoft.com/office/drawing/2014/main" id="{DAFCC6C3-E022-5C4D-859B-8493DDCA673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185025" y="5321300"/>
            <a:ext cx="18478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  <a:defRPr/>
            </a:pPr>
            <a:r>
              <a:rPr lang="en-AU" sz="2000">
                <a:latin typeface="Arial" charset="0"/>
                <a:ea typeface="ＭＳ Ｐゴシック" charset="0"/>
              </a:rPr>
              <a:t>Inherited</a:t>
            </a:r>
          </a:p>
        </p:txBody>
      </p:sp>
      <p:sp>
        <p:nvSpPr>
          <p:cNvPr id="774156" name="Text Box 12">
            <a:extLst>
              <a:ext uri="{FF2B5EF4-FFF2-40B4-BE49-F238E27FC236}">
                <a16:creationId xmlns:a16="http://schemas.microsoft.com/office/drawing/2014/main" id="{68D2163C-0AC5-4A4A-B625-10DA10FD974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0200" y="5211763"/>
            <a:ext cx="193357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  <a:defRPr/>
            </a:pPr>
            <a:r>
              <a:rPr lang="en-AU" sz="2000">
                <a:latin typeface="Arial" charset="0"/>
                <a:ea typeface="ＭＳ Ｐゴシック" charset="0"/>
              </a:rPr>
              <a:t>Universal</a:t>
            </a:r>
          </a:p>
        </p:txBody>
      </p:sp>
      <p:sp>
        <p:nvSpPr>
          <p:cNvPr id="774157" name="Line 13">
            <a:extLst>
              <a:ext uri="{FF2B5EF4-FFF2-40B4-BE49-F238E27FC236}">
                <a16:creationId xmlns:a16="http://schemas.microsoft.com/office/drawing/2014/main" id="{A248D812-28DE-384A-B2D7-61E73F688D63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585788" y="4895850"/>
            <a:ext cx="7610475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 sz="1800">
              <a:latin typeface="Arial" charset="0"/>
              <a:ea typeface="ＭＳ Ｐゴシック" charset="0"/>
            </a:endParaRPr>
          </a:p>
        </p:txBody>
      </p:sp>
      <p:sp>
        <p:nvSpPr>
          <p:cNvPr id="774158" name="Line 14">
            <a:extLst>
              <a:ext uri="{FF2B5EF4-FFF2-40B4-BE49-F238E27FC236}">
                <a16:creationId xmlns:a16="http://schemas.microsoft.com/office/drawing/2014/main" id="{93A0DE1B-0EE8-5649-85A1-452535465EFF}"/>
              </a:ext>
            </a:extLst>
          </p:cNvPr>
          <p:cNvSpPr>
            <a:spLocks noChangeShapeType="1"/>
          </p:cNvSpPr>
          <p:nvPr/>
        </p:nvSpPr>
        <p:spPr bwMode="auto">
          <a:xfrm>
            <a:off x="1263650" y="3598863"/>
            <a:ext cx="654685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 sz="1800">
              <a:latin typeface="Arial" charset="0"/>
              <a:ea typeface="ＭＳ Ｐゴシック" charset="0"/>
            </a:endParaRPr>
          </a:p>
        </p:txBody>
      </p:sp>
      <p:sp>
        <p:nvSpPr>
          <p:cNvPr id="774159" name="Text Box 15">
            <a:extLst>
              <a:ext uri="{FF2B5EF4-FFF2-40B4-BE49-F238E27FC236}">
                <a16:creationId xmlns:a16="http://schemas.microsoft.com/office/drawing/2014/main" id="{236A70D0-F313-D14D-80E0-11219204360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60978" y="6521450"/>
            <a:ext cx="15621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r">
              <a:defRPr/>
            </a:pPr>
            <a:r>
              <a:rPr lang="en-US" sz="1600" i="1" dirty="0">
                <a:latin typeface="Arial" charset="0"/>
                <a:ea typeface="ＭＳ Ｐゴシック" charset="0"/>
              </a:rPr>
              <a:t>Hofstede, 1994</a:t>
            </a:r>
            <a:endParaRPr lang="en-AU" sz="1600" i="1" dirty="0">
              <a:latin typeface="Arial" charset="0"/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70883050"/>
      </p:ext>
    </p:extLst>
  </p:cSld>
  <p:clrMapOvr>
    <a:masterClrMapping/>
  </p:clrMapOvr>
  <p:transition spd="slow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C6BDC1-E961-6240-BD0C-FE88F957A5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t"/>
          <a:lstStyle/>
          <a:p>
            <a:r>
              <a:rPr lang="en-US" b="1" dirty="0">
                <a:solidFill>
                  <a:schemeClr val="accent1"/>
                </a:solidFill>
              </a:rPr>
              <a:t>World view and Mental Models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CD5F7C38-BBAF-BD43-99C4-6B9D833122E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68087046"/>
              </p:ext>
            </p:extLst>
          </p:nvPr>
        </p:nvGraphicFramePr>
        <p:xfrm>
          <a:off x="487680" y="2111801"/>
          <a:ext cx="8367744" cy="436011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5432577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6CD7FA79-7C9B-D042-ACEB-FD5ABB45728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5881878-0AE7-4E4A-BF29-A1EEA078755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 bld="one"/>
        </p:bldSub>
      </p:bldGraphic>
    </p:bldLst>
  </p:timing>
</p:sld>
</file>

<file path=ppt/theme/theme1.xml><?xml version="1.0" encoding="utf-8"?>
<a:theme xmlns:a="http://schemas.openxmlformats.org/drawingml/2006/main" name="Dividend">
  <a:themeElements>
    <a:clrScheme name="Custom 3">
      <a:dk1>
        <a:srgbClr val="000000"/>
      </a:dk1>
      <a:lt1>
        <a:srgbClr val="FFFFFF"/>
      </a:lt1>
      <a:dk2>
        <a:srgbClr val="3D3D3D"/>
      </a:dk2>
      <a:lt2>
        <a:srgbClr val="EBEBEB"/>
      </a:lt2>
      <a:accent1>
        <a:srgbClr val="941100"/>
      </a:accent1>
      <a:accent2>
        <a:srgbClr val="797979"/>
      </a:accent2>
      <a:accent3>
        <a:srgbClr val="B2324B"/>
      </a:accent3>
      <a:accent4>
        <a:srgbClr val="969FA7"/>
      </a:accent4>
      <a:accent5>
        <a:srgbClr val="66B1CE"/>
      </a:accent5>
      <a:accent6>
        <a:srgbClr val="40619D"/>
      </a:accent6>
      <a:hlink>
        <a:srgbClr val="828282"/>
      </a:hlink>
      <a:folHlink>
        <a:srgbClr val="A5A5A5"/>
      </a:folHlink>
    </a:clrScheme>
    <a:fontScheme name="Gill Sans MT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Dividend">
      <a:fillStyleLst>
        <a:solidFill>
          <a:schemeClr val="phClr"/>
        </a:solidFill>
        <a:gradFill rotWithShape="1">
          <a:gsLst>
            <a:gs pos="0">
              <a:schemeClr val="phClr">
                <a:tint val="68000"/>
                <a:alpha val="90000"/>
                <a:lumMod val="100000"/>
              </a:schemeClr>
            </a:gs>
            <a:gs pos="100000">
              <a:schemeClr val="phClr">
                <a:tint val="90000"/>
                <a:lumMod val="9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lumMod val="110000"/>
              </a:schemeClr>
            </a:gs>
            <a:gs pos="84000">
              <a:schemeClr val="phClr">
                <a:shade val="90000"/>
                <a:lumMod val="88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>
              <a:lumMod val="90000"/>
            </a:schemeClr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55000"/>
              </a:srgbClr>
            </a:outerShdw>
          </a:effectLst>
        </a:effectStyle>
        <a:effectStyle>
          <a:effectLst>
            <a:outerShdw blurRad="88900" dist="38100" dir="504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88000">
              <a:schemeClr val="phClr">
                <a:shade val="94000"/>
                <a:satMod val="110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8000"/>
                <a:satMod val="110000"/>
                <a:lumMod val="8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ividend" id="{9697A71B-4AB7-4A1A-BD5B-BB2D22835B57}" vid="{C21699FF-00E4-43C8-BBCC-D7E5536C3717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10141</TotalTime>
  <Words>1435</Words>
  <Application>Microsoft Macintosh PowerPoint</Application>
  <PresentationFormat>On-screen Show (4:3)</PresentationFormat>
  <Paragraphs>292</Paragraphs>
  <Slides>40</Slides>
  <Notes>19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40</vt:i4>
      </vt:variant>
    </vt:vector>
  </HeadingPairs>
  <TitlesOfParts>
    <vt:vector size="47" baseType="lpstr">
      <vt:lpstr>Arial</vt:lpstr>
      <vt:lpstr>Calibri</vt:lpstr>
      <vt:lpstr>Gill Sans MT</vt:lpstr>
      <vt:lpstr>Times New Roman</vt:lpstr>
      <vt:lpstr>Wingdings</vt:lpstr>
      <vt:lpstr>Wingdings 2</vt:lpstr>
      <vt:lpstr>Dividend</vt:lpstr>
      <vt:lpstr>‘Cross  Cultural Communication’    - DR TOM    VERGHESE </vt:lpstr>
      <vt:lpstr>intention</vt:lpstr>
      <vt:lpstr>SESSION ROAD MAP</vt:lpstr>
      <vt:lpstr>KEY CHALLENGES</vt:lpstr>
      <vt:lpstr>THE ELEPHANT IN THE ROOM</vt:lpstr>
      <vt:lpstr>Definitions of Culture</vt:lpstr>
      <vt:lpstr>Definitions of Culture</vt:lpstr>
      <vt:lpstr>Three Levels of Uniqueness in Human Mental Programming</vt:lpstr>
      <vt:lpstr>World view and Mental Models</vt:lpstr>
      <vt:lpstr>PowerPoint Presentation</vt:lpstr>
      <vt:lpstr>BIAS </vt:lpstr>
      <vt:lpstr>PowerPoint Presentation</vt:lpstr>
      <vt:lpstr>   Product of Affinity Bias:   In- Groups and Out-Groups </vt:lpstr>
      <vt:lpstr>What do you see?</vt:lpstr>
      <vt:lpstr>PowerPoint Presentation</vt:lpstr>
      <vt:lpstr>PowerPoint Presentation</vt:lpstr>
      <vt:lpstr>The Lens of Culture</vt:lpstr>
      <vt:lpstr>PowerPoint Presentation</vt:lpstr>
      <vt:lpstr>CULTURAL INTELLIGENCE</vt:lpstr>
      <vt:lpstr>4 CQ Capabilities</vt:lpstr>
      <vt:lpstr>PowerPoint Presentation</vt:lpstr>
      <vt:lpstr>WHAT IS  YOUR cultural DRIVE? </vt:lpstr>
      <vt:lpstr>Developing CQ DRIVE Drive</vt:lpstr>
      <vt:lpstr>PowerPoint Presentation</vt:lpstr>
      <vt:lpstr>PowerPoint Presentation</vt:lpstr>
      <vt:lpstr>PowerPoint Presentation</vt:lpstr>
      <vt:lpstr>Stereotype    VS  GeneralIzation</vt:lpstr>
      <vt:lpstr>Relationship — Task</vt:lpstr>
      <vt:lpstr>Hierarchical - Equality</vt:lpstr>
      <vt:lpstr>High Context — Low  Context Communication</vt:lpstr>
      <vt:lpstr>PowerPoint Presentation</vt:lpstr>
      <vt:lpstr>Your Cultural Mirror</vt:lpstr>
      <vt:lpstr>Developing CQ Knowledge</vt:lpstr>
      <vt:lpstr>PowerPoint Presentation</vt:lpstr>
      <vt:lpstr>Turn-taking, interruptions and silence</vt:lpstr>
      <vt:lpstr>Developing CQ Strategy</vt:lpstr>
      <vt:lpstr>PowerPoint Presentation</vt:lpstr>
      <vt:lpstr>PowerPoint Presentation</vt:lpstr>
      <vt:lpstr>Developing CQ Action</vt:lpstr>
      <vt:lpstr>4 CQ Capabilities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“ Increasing  Cultural   INTELLIGencE  At DJPR ”    - DR TOM    VERGHESE</dc:title>
  <dc:creator>Phoebe Tocco</dc:creator>
  <cp:lastModifiedBy>Tom Verghese</cp:lastModifiedBy>
  <cp:revision>119</cp:revision>
  <cp:lastPrinted>2021-06-17T06:31:15Z</cp:lastPrinted>
  <dcterms:created xsi:type="dcterms:W3CDTF">2020-06-16T07:08:49Z</dcterms:created>
  <dcterms:modified xsi:type="dcterms:W3CDTF">2021-06-17T07:02:25Z</dcterms:modified>
</cp:coreProperties>
</file>