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3.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4.xml" ContentType="application/vnd.openxmlformats-officedocument.theme+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 id="2147483677" r:id="rId4"/>
    <p:sldMasterId id="2147483682" r:id="rId5"/>
  </p:sldMasterIdLst>
  <p:notesMasterIdLst>
    <p:notesMasterId r:id="rId19"/>
  </p:notesMasterIdLst>
  <p:handoutMasterIdLst>
    <p:handoutMasterId r:id="rId20"/>
  </p:handoutMasterIdLst>
  <p:sldIdLst>
    <p:sldId id="372" r:id="rId6"/>
    <p:sldId id="310" r:id="rId7"/>
    <p:sldId id="431" r:id="rId8"/>
    <p:sldId id="430" r:id="rId9"/>
    <p:sldId id="398" r:id="rId10"/>
    <p:sldId id="429" r:id="rId11"/>
    <p:sldId id="400" r:id="rId12"/>
    <p:sldId id="432" r:id="rId13"/>
    <p:sldId id="424" r:id="rId14"/>
    <p:sldId id="425" r:id="rId15"/>
    <p:sldId id="426" r:id="rId16"/>
    <p:sldId id="427" r:id="rId17"/>
    <p:sldId id="371" r:id="rId18"/>
  </p:sldIdLst>
  <p:sldSz cx="12192000" cy="6858000"/>
  <p:notesSz cx="6807200" cy="99393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139" userDrawn="1">
          <p15:clr>
            <a:srgbClr val="A4A3A4"/>
          </p15:clr>
        </p15:guide>
        <p15:guide id="2" pos="1141" userDrawn="1">
          <p15:clr>
            <a:srgbClr val="A4A3A4"/>
          </p15:clr>
        </p15:guide>
        <p15:guide id="3" pos="7333" userDrawn="1">
          <p15:clr>
            <a:srgbClr val="A4A3A4"/>
          </p15:clr>
        </p15:guide>
        <p15:guide id="4" orient="horz" pos="2795"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rah Davis" initials="SD" lastIdx="39" clrIdx="0">
    <p:extLst>
      <p:ext uri="{19B8F6BF-5375-455C-9EA6-DF929625EA0E}">
        <p15:presenceInfo xmlns:p15="http://schemas.microsoft.com/office/powerpoint/2012/main" userId="9b5fedb28acbf179"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C3C44"/>
    <a:srgbClr val="42244C"/>
    <a:srgbClr val="140B17"/>
    <a:srgbClr val="3B2044"/>
    <a:srgbClr val="4C2959"/>
    <a:srgbClr val="F68100"/>
    <a:srgbClr val="C00000"/>
    <a:srgbClr val="FF7C80"/>
    <a:srgbClr val="00B050"/>
    <a:srgbClr val="A9D18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8516" autoAdjust="0"/>
    <p:restoredTop sz="92696" autoAdjust="0"/>
  </p:normalViewPr>
  <p:slideViewPr>
    <p:cSldViewPr snapToGrid="0">
      <p:cViewPr varScale="1">
        <p:scale>
          <a:sx n="69" d="100"/>
          <a:sy n="69" d="100"/>
        </p:scale>
        <p:origin x="44" y="76"/>
      </p:cViewPr>
      <p:guideLst>
        <p:guide orient="horz" pos="1139"/>
        <p:guide pos="1141"/>
        <p:guide pos="7333"/>
        <p:guide orient="horz" pos="2795"/>
      </p:guideLst>
    </p:cSldViewPr>
  </p:slideViewPr>
  <p:notesTextViewPr>
    <p:cViewPr>
      <p:scale>
        <a:sx n="1" d="1"/>
        <a:sy n="1" d="1"/>
      </p:scale>
      <p:origin x="0" y="0"/>
    </p:cViewPr>
  </p:notesTextViewPr>
  <p:notesViewPr>
    <p:cSldViewPr snapToGrid="0">
      <p:cViewPr varScale="1">
        <p:scale>
          <a:sx n="70" d="100"/>
          <a:sy n="70" d="100"/>
        </p:scale>
        <p:origin x="3058" y="53"/>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3" Type="http://schemas.openxmlformats.org/officeDocument/2006/relationships/slideMaster" Target="slideMasters/slideMaster3.xml"/><Relationship Id="rId21" Type="http://schemas.openxmlformats.org/officeDocument/2006/relationships/commentAuthors" Target="commentAuthor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9787" cy="498693"/>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sz="quarter" idx="1"/>
          </p:nvPr>
        </p:nvSpPr>
        <p:spPr>
          <a:xfrm>
            <a:off x="3855838" y="0"/>
            <a:ext cx="2949787" cy="498693"/>
          </a:xfrm>
          <a:prstGeom prst="rect">
            <a:avLst/>
          </a:prstGeom>
        </p:spPr>
        <p:txBody>
          <a:bodyPr vert="horz" lIns="91440" tIns="45720" rIns="91440" bIns="45720" rtlCol="0"/>
          <a:lstStyle>
            <a:lvl1pPr algn="r">
              <a:defRPr sz="1200"/>
            </a:lvl1pPr>
          </a:lstStyle>
          <a:p>
            <a:fld id="{813C11D8-A89A-42E3-A0E2-72150E574FE6}" type="datetimeFigureOut">
              <a:rPr lang="en-AU" smtClean="0"/>
              <a:t>1/08/2022</a:t>
            </a:fld>
            <a:endParaRPr lang="en-AU"/>
          </a:p>
        </p:txBody>
      </p:sp>
      <p:sp>
        <p:nvSpPr>
          <p:cNvPr id="4" name="Footer Placeholder 3"/>
          <p:cNvSpPr>
            <a:spLocks noGrp="1"/>
          </p:cNvSpPr>
          <p:nvPr>
            <p:ph type="ftr" sz="quarter" idx="2"/>
          </p:nvPr>
        </p:nvSpPr>
        <p:spPr>
          <a:xfrm>
            <a:off x="0" y="9440647"/>
            <a:ext cx="2949787" cy="498692"/>
          </a:xfrm>
          <a:prstGeom prst="rect">
            <a:avLst/>
          </a:prstGeom>
        </p:spPr>
        <p:txBody>
          <a:bodyPr vert="horz" lIns="91440" tIns="45720" rIns="91440" bIns="45720" rtlCol="0" anchor="b"/>
          <a:lstStyle>
            <a:lvl1pPr algn="l">
              <a:defRPr sz="1200"/>
            </a:lvl1pPr>
          </a:lstStyle>
          <a:p>
            <a:endParaRPr lang="en-AU"/>
          </a:p>
        </p:txBody>
      </p:sp>
      <p:sp>
        <p:nvSpPr>
          <p:cNvPr id="5" name="Slide Number Placeholder 4"/>
          <p:cNvSpPr>
            <a:spLocks noGrp="1"/>
          </p:cNvSpPr>
          <p:nvPr>
            <p:ph type="sldNum" sz="quarter" idx="3"/>
          </p:nvPr>
        </p:nvSpPr>
        <p:spPr>
          <a:xfrm>
            <a:off x="3855838" y="9440647"/>
            <a:ext cx="2949787" cy="498692"/>
          </a:xfrm>
          <a:prstGeom prst="rect">
            <a:avLst/>
          </a:prstGeom>
        </p:spPr>
        <p:txBody>
          <a:bodyPr vert="horz" lIns="91440" tIns="45720" rIns="91440" bIns="45720" rtlCol="0" anchor="b"/>
          <a:lstStyle>
            <a:lvl1pPr algn="r">
              <a:defRPr sz="1200"/>
            </a:lvl1pPr>
          </a:lstStyle>
          <a:p>
            <a:fld id="{EAB8DAB9-DCB8-4B22-9C66-891BB22826D1}" type="slidenum">
              <a:rPr lang="en-AU" smtClean="0"/>
              <a:t>‹#›</a:t>
            </a:fld>
            <a:endParaRPr lang="en-AU"/>
          </a:p>
        </p:txBody>
      </p:sp>
    </p:spTree>
    <p:extLst>
      <p:ext uri="{BB962C8B-B14F-4D97-AF65-F5344CB8AC3E}">
        <p14:creationId xmlns:p14="http://schemas.microsoft.com/office/powerpoint/2010/main" val="355767111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9787" cy="498693"/>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55838" y="0"/>
            <a:ext cx="2949787" cy="498693"/>
          </a:xfrm>
          <a:prstGeom prst="rect">
            <a:avLst/>
          </a:prstGeom>
        </p:spPr>
        <p:txBody>
          <a:bodyPr vert="horz" lIns="91440" tIns="45720" rIns="91440" bIns="45720" rtlCol="0"/>
          <a:lstStyle>
            <a:lvl1pPr algn="r">
              <a:defRPr sz="1200"/>
            </a:lvl1pPr>
          </a:lstStyle>
          <a:p>
            <a:fld id="{AEDA2807-43A2-48F0-987C-DD202E1026BC}" type="datetimeFigureOut">
              <a:rPr lang="en-AU" smtClean="0"/>
              <a:t>1/08/2022</a:t>
            </a:fld>
            <a:endParaRPr lang="en-AU"/>
          </a:p>
        </p:txBody>
      </p:sp>
      <p:sp>
        <p:nvSpPr>
          <p:cNvPr id="4" name="Slide Image Placeholder 3"/>
          <p:cNvSpPr>
            <a:spLocks noGrp="1" noRot="1" noChangeAspect="1"/>
          </p:cNvSpPr>
          <p:nvPr>
            <p:ph type="sldImg" idx="2"/>
          </p:nvPr>
        </p:nvSpPr>
        <p:spPr>
          <a:xfrm>
            <a:off x="422275" y="1243013"/>
            <a:ext cx="5962650" cy="3354387"/>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0720" y="4783307"/>
            <a:ext cx="5445760" cy="391361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6" name="Footer Placeholder 5"/>
          <p:cNvSpPr>
            <a:spLocks noGrp="1"/>
          </p:cNvSpPr>
          <p:nvPr>
            <p:ph type="ftr" sz="quarter" idx="4"/>
          </p:nvPr>
        </p:nvSpPr>
        <p:spPr>
          <a:xfrm>
            <a:off x="0" y="9440647"/>
            <a:ext cx="2949787" cy="498692"/>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55838" y="9440647"/>
            <a:ext cx="2949787" cy="498692"/>
          </a:xfrm>
          <a:prstGeom prst="rect">
            <a:avLst/>
          </a:prstGeom>
        </p:spPr>
        <p:txBody>
          <a:bodyPr vert="horz" lIns="91440" tIns="45720" rIns="91440" bIns="45720" rtlCol="0" anchor="b"/>
          <a:lstStyle>
            <a:lvl1pPr algn="r">
              <a:defRPr sz="1200"/>
            </a:lvl1pPr>
          </a:lstStyle>
          <a:p>
            <a:fld id="{62646B2B-3C50-4D4E-B69A-6E26EFAD0127}" type="slidenum">
              <a:rPr lang="en-AU" smtClean="0"/>
              <a:t>‹#›</a:t>
            </a:fld>
            <a:endParaRPr lang="en-AU"/>
          </a:p>
        </p:txBody>
      </p:sp>
    </p:spTree>
    <p:extLst>
      <p:ext uri="{BB962C8B-B14F-4D97-AF65-F5344CB8AC3E}">
        <p14:creationId xmlns:p14="http://schemas.microsoft.com/office/powerpoint/2010/main" val="13084450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62646B2B-3C50-4D4E-B69A-6E26EFAD0127}" type="slidenum">
              <a:rPr lang="en-AU" smtClean="0"/>
              <a:t>1</a:t>
            </a:fld>
            <a:endParaRPr lang="en-AU"/>
          </a:p>
        </p:txBody>
      </p:sp>
    </p:spTree>
    <p:extLst>
      <p:ext uri="{BB962C8B-B14F-4D97-AF65-F5344CB8AC3E}">
        <p14:creationId xmlns:p14="http://schemas.microsoft.com/office/powerpoint/2010/main" val="29780818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62646B2B-3C50-4D4E-B69A-6E26EFAD0127}" type="slidenum">
              <a:rPr lang="en-AU" smtClean="0"/>
              <a:t>2</a:t>
            </a:fld>
            <a:endParaRPr lang="en-AU"/>
          </a:p>
        </p:txBody>
      </p:sp>
    </p:spTree>
    <p:extLst>
      <p:ext uri="{BB962C8B-B14F-4D97-AF65-F5344CB8AC3E}">
        <p14:creationId xmlns:p14="http://schemas.microsoft.com/office/powerpoint/2010/main" val="42206378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62646B2B-3C50-4D4E-B69A-6E26EFAD0127}" type="slidenum">
              <a:rPr lang="en-AU" smtClean="0"/>
              <a:t>5</a:t>
            </a:fld>
            <a:endParaRPr lang="en-AU"/>
          </a:p>
        </p:txBody>
      </p:sp>
    </p:spTree>
    <p:extLst>
      <p:ext uri="{BB962C8B-B14F-4D97-AF65-F5344CB8AC3E}">
        <p14:creationId xmlns:p14="http://schemas.microsoft.com/office/powerpoint/2010/main" val="9768125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62646B2B-3C50-4D4E-B69A-6E26EFAD0127}" type="slidenum">
              <a:rPr lang="en-AU" smtClean="0"/>
              <a:t>6</a:t>
            </a:fld>
            <a:endParaRPr lang="en-AU"/>
          </a:p>
        </p:txBody>
      </p:sp>
    </p:spTree>
    <p:extLst>
      <p:ext uri="{BB962C8B-B14F-4D97-AF65-F5344CB8AC3E}">
        <p14:creationId xmlns:p14="http://schemas.microsoft.com/office/powerpoint/2010/main" val="34026725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Opening up for questions and comments</a:t>
            </a:r>
          </a:p>
        </p:txBody>
      </p:sp>
      <p:sp>
        <p:nvSpPr>
          <p:cNvPr id="4" name="Slide Number Placeholder 3"/>
          <p:cNvSpPr>
            <a:spLocks noGrp="1"/>
          </p:cNvSpPr>
          <p:nvPr>
            <p:ph type="sldNum" sz="quarter" idx="10"/>
          </p:nvPr>
        </p:nvSpPr>
        <p:spPr/>
        <p:txBody>
          <a:bodyPr/>
          <a:lstStyle/>
          <a:p>
            <a:fld id="{62646B2B-3C50-4D4E-B69A-6E26EFAD0127}" type="slidenum">
              <a:rPr lang="en-AU" smtClean="0"/>
              <a:t>7</a:t>
            </a:fld>
            <a:endParaRPr lang="en-AU"/>
          </a:p>
        </p:txBody>
      </p:sp>
    </p:spTree>
    <p:extLst>
      <p:ext uri="{BB962C8B-B14F-4D97-AF65-F5344CB8AC3E}">
        <p14:creationId xmlns:p14="http://schemas.microsoft.com/office/powerpoint/2010/main" val="41149607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Opening up for questions and comments</a:t>
            </a:r>
          </a:p>
        </p:txBody>
      </p:sp>
      <p:sp>
        <p:nvSpPr>
          <p:cNvPr id="4" name="Slide Number Placeholder 3"/>
          <p:cNvSpPr>
            <a:spLocks noGrp="1"/>
          </p:cNvSpPr>
          <p:nvPr>
            <p:ph type="sldNum" sz="quarter" idx="10"/>
          </p:nvPr>
        </p:nvSpPr>
        <p:spPr/>
        <p:txBody>
          <a:bodyPr/>
          <a:lstStyle/>
          <a:p>
            <a:fld id="{62646B2B-3C50-4D4E-B69A-6E26EFAD0127}" type="slidenum">
              <a:rPr lang="en-AU" smtClean="0">
                <a:solidFill>
                  <a:prstClr val="black"/>
                </a:solidFill>
              </a:rPr>
              <a:pPr/>
              <a:t>8</a:t>
            </a:fld>
            <a:endParaRPr lang="en-AU">
              <a:solidFill>
                <a:prstClr val="black"/>
              </a:solidFill>
            </a:endParaRPr>
          </a:p>
        </p:txBody>
      </p:sp>
    </p:spTree>
    <p:extLst>
      <p:ext uri="{BB962C8B-B14F-4D97-AF65-F5344CB8AC3E}">
        <p14:creationId xmlns:p14="http://schemas.microsoft.com/office/powerpoint/2010/main" val="12732369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62646B2B-3C50-4D4E-B69A-6E26EFAD0127}" type="slidenum">
              <a:rPr lang="en-AU" smtClean="0"/>
              <a:t>13</a:t>
            </a:fld>
            <a:endParaRPr lang="en-AU"/>
          </a:p>
        </p:txBody>
      </p:sp>
    </p:spTree>
    <p:extLst>
      <p:ext uri="{BB962C8B-B14F-4D97-AF65-F5344CB8AC3E}">
        <p14:creationId xmlns:p14="http://schemas.microsoft.com/office/powerpoint/2010/main" val="39574041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2192211"/>
            <a:ext cx="9144000" cy="761301"/>
          </a:xfrm>
        </p:spPr>
        <p:txBody>
          <a:bodyPr anchor="b">
            <a:normAutofit/>
          </a:bodyPr>
          <a:lstStyle>
            <a:lvl1pPr algn="ctr">
              <a:lnSpc>
                <a:spcPct val="100000"/>
              </a:lnSpc>
              <a:defRPr sz="4400"/>
            </a:lvl1pPr>
          </a:lstStyle>
          <a:p>
            <a:r>
              <a:rPr lang="en-US" dirty="0"/>
              <a:t>Click to edit Master title style</a:t>
            </a:r>
            <a:endParaRPr lang="en-AU"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AU" dirty="0"/>
          </a:p>
        </p:txBody>
      </p:sp>
      <p:sp>
        <p:nvSpPr>
          <p:cNvPr id="4" name="Date Placeholder 3"/>
          <p:cNvSpPr>
            <a:spLocks noGrp="1"/>
          </p:cNvSpPr>
          <p:nvPr>
            <p:ph type="dt" sz="half" idx="10"/>
          </p:nvPr>
        </p:nvSpPr>
        <p:spPr/>
        <p:txBody>
          <a:bodyPr/>
          <a:lstStyle/>
          <a:p>
            <a:fld id="{12730106-5C17-6E45-88DA-B8EFAB921091}" type="datetime1">
              <a:rPr lang="en-AU" smtClean="0"/>
              <a:t>1/08/2022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A58C2B16-FD84-4E45-B3EF-EC9667A7D2A2}" type="slidenum">
              <a:rPr lang="en-AU" smtClean="0"/>
              <a:t>‹#›</a:t>
            </a:fld>
            <a:endParaRPr lang="en-AU" dirty="0"/>
          </a:p>
        </p:txBody>
      </p:sp>
    </p:spTree>
    <p:extLst>
      <p:ext uri="{BB962C8B-B14F-4D97-AF65-F5344CB8AC3E}">
        <p14:creationId xmlns:p14="http://schemas.microsoft.com/office/powerpoint/2010/main" val="25930862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10"/>
          </p:nvPr>
        </p:nvSpPr>
        <p:spPr/>
        <p:txBody>
          <a:bodyPr/>
          <a:lstStyle/>
          <a:p>
            <a:fld id="{45E1D2E0-9251-2744-862E-47ACC0DA42F1}" type="datetime1">
              <a:rPr lang="en-AU" smtClean="0"/>
              <a:t>1/08/2022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A58C2B16-FD84-4E45-B3EF-EC9667A7D2A2}" type="slidenum">
              <a:rPr lang="en-AU" smtClean="0"/>
              <a:t>‹#›</a:t>
            </a:fld>
            <a:endParaRPr lang="en-AU"/>
          </a:p>
        </p:txBody>
      </p:sp>
    </p:spTree>
    <p:extLst>
      <p:ext uri="{BB962C8B-B14F-4D97-AF65-F5344CB8AC3E}">
        <p14:creationId xmlns:p14="http://schemas.microsoft.com/office/powerpoint/2010/main" val="20749849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AU"/>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10"/>
          </p:nvPr>
        </p:nvSpPr>
        <p:spPr/>
        <p:txBody>
          <a:bodyPr/>
          <a:lstStyle/>
          <a:p>
            <a:fld id="{AA6869D5-8119-9845-B528-686C41F59984}" type="datetime1">
              <a:rPr lang="en-AU" smtClean="0"/>
              <a:t>1/08/2022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A58C2B16-FD84-4E45-B3EF-EC9667A7D2A2}" type="slidenum">
              <a:rPr lang="en-AU" smtClean="0"/>
              <a:t>‹#›</a:t>
            </a:fld>
            <a:endParaRPr lang="en-AU"/>
          </a:p>
        </p:txBody>
      </p:sp>
    </p:spTree>
    <p:extLst>
      <p:ext uri="{BB962C8B-B14F-4D97-AF65-F5344CB8AC3E}">
        <p14:creationId xmlns:p14="http://schemas.microsoft.com/office/powerpoint/2010/main" val="271487909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xmlns="" id="{DFD8AE18-1EF1-1540-8F40-672BDBAD69C5}"/>
              </a:ext>
              <a:ext uri="{C183D7F6-B498-43B3-948B-1728B52AA6E4}">
                <adec:decorative xmlns:adec="http://schemas.microsoft.com/office/drawing/2017/decorative" xmlns="" val="1"/>
              </a:ext>
            </a:extLst>
          </p:cNvPr>
          <p:cNvPicPr>
            <a:picLocks noChangeAspect="1"/>
          </p:cNvPicPr>
          <p:nvPr/>
        </p:nvPicPr>
        <p:blipFill rotWithShape="1">
          <a:blip r:embed="rId2">
            <a:extLst>
              <a:ext uri="{28A0092B-C50C-407E-A947-70E740481C1C}">
                <a14:useLocalDpi xmlns:a14="http://schemas.microsoft.com/office/drawing/2010/main" val="0"/>
              </a:ext>
            </a:extLst>
          </a:blip>
          <a:srcRect l="2067" r="-2067"/>
          <a:stretch/>
        </p:blipFill>
        <p:spPr>
          <a:xfrm>
            <a:off x="0" y="0"/>
            <a:ext cx="12192000" cy="6858000"/>
          </a:xfrm>
          <a:prstGeom prst="rect">
            <a:avLst/>
          </a:prstGeom>
        </p:spPr>
      </p:pic>
      <p:sp>
        <p:nvSpPr>
          <p:cNvPr id="2" name="Title 1">
            <a:extLst>
              <a:ext uri="{FF2B5EF4-FFF2-40B4-BE49-F238E27FC236}">
                <a16:creationId xmlns:a16="http://schemas.microsoft.com/office/drawing/2014/main" xmlns="" id="{A0D3DE44-0CF8-4545-B4CF-02FE1C38380E}"/>
              </a:ext>
            </a:extLst>
          </p:cNvPr>
          <p:cNvSpPr>
            <a:spLocks noGrp="1"/>
          </p:cNvSpPr>
          <p:nvPr>
            <p:ph type="ctrTitle"/>
          </p:nvPr>
        </p:nvSpPr>
        <p:spPr>
          <a:xfrm>
            <a:off x="2200894" y="2336689"/>
            <a:ext cx="9144000" cy="795889"/>
          </a:xfrm>
        </p:spPr>
        <p:txBody>
          <a:bodyPr anchor="b">
            <a:noAutofit/>
          </a:bodyPr>
          <a:lstStyle>
            <a:lvl1pPr algn="ctr">
              <a:defRPr sz="3200"/>
            </a:lvl1pPr>
          </a:lstStyle>
          <a:p>
            <a:r>
              <a:rPr lang="en-GB"/>
              <a:t>Click to edit Master title style</a:t>
            </a:r>
            <a:endParaRPr lang="en-US" dirty="0"/>
          </a:p>
        </p:txBody>
      </p:sp>
      <p:sp>
        <p:nvSpPr>
          <p:cNvPr id="3" name="Subtitle 2">
            <a:extLst>
              <a:ext uri="{FF2B5EF4-FFF2-40B4-BE49-F238E27FC236}">
                <a16:creationId xmlns:a16="http://schemas.microsoft.com/office/drawing/2014/main" xmlns="" id="{6FEE5BA7-1912-934F-9A68-1DAD63D25FFE}"/>
              </a:ext>
            </a:extLst>
          </p:cNvPr>
          <p:cNvSpPr>
            <a:spLocks noGrp="1"/>
          </p:cNvSpPr>
          <p:nvPr>
            <p:ph type="subTitle" idx="1"/>
          </p:nvPr>
        </p:nvSpPr>
        <p:spPr>
          <a:xfrm>
            <a:off x="2200894" y="3141484"/>
            <a:ext cx="9144000" cy="602214"/>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Tree>
    <p:extLst>
      <p:ext uri="{BB962C8B-B14F-4D97-AF65-F5344CB8AC3E}">
        <p14:creationId xmlns:p14="http://schemas.microsoft.com/office/powerpoint/2010/main" val="22679198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le and Content orange">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xmlns="" id="{CBEB661F-7B19-CB4F-8DB9-45F56BC792A4}"/>
              </a:ext>
              <a:ext uri="{C183D7F6-B498-43B3-948B-1728B52AA6E4}">
                <adec:decorative xmlns:adec="http://schemas.microsoft.com/office/drawing/2017/decorative" xmlns="" val="1"/>
              </a:ext>
            </a:extLst>
          </p:cNvPr>
          <p:cNvPicPr>
            <a:picLocks noChangeAspect="1"/>
          </p:cNvPicPr>
          <p:nvPr/>
        </p:nvPicPr>
        <p:blipFill rotWithShape="1">
          <a:blip r:embed="rId2">
            <a:extLst>
              <a:ext uri="{28A0092B-C50C-407E-A947-70E740481C1C}">
                <a14:useLocalDpi xmlns:a14="http://schemas.microsoft.com/office/drawing/2010/main" val="0"/>
              </a:ext>
            </a:extLst>
          </a:blip>
          <a:srcRect l="2067" r="-2067"/>
          <a:stretch/>
        </p:blipFill>
        <p:spPr>
          <a:xfrm>
            <a:off x="0" y="0"/>
            <a:ext cx="12224000" cy="6876000"/>
          </a:xfrm>
          <a:prstGeom prst="rect">
            <a:avLst/>
          </a:prstGeom>
        </p:spPr>
      </p:pic>
      <p:sp>
        <p:nvSpPr>
          <p:cNvPr id="3" name="Content Placeholder 2">
            <a:extLst>
              <a:ext uri="{FF2B5EF4-FFF2-40B4-BE49-F238E27FC236}">
                <a16:creationId xmlns:a16="http://schemas.microsoft.com/office/drawing/2014/main" xmlns="" id="{7ABBFCBD-FEF9-9A40-B78F-192F724BE3D5}"/>
              </a:ext>
            </a:extLst>
          </p:cNvPr>
          <p:cNvSpPr>
            <a:spLocks noGrp="1"/>
          </p:cNvSpPr>
          <p:nvPr>
            <p:ph idx="1" hasCustomPrompt="1"/>
          </p:nvPr>
        </p:nvSpPr>
        <p:spPr>
          <a:xfrm>
            <a:off x="1800000" y="1260000"/>
            <a:ext cx="9790044" cy="4616209"/>
          </a:xfrm>
        </p:spPr>
        <p:txBody>
          <a:bodyPr>
            <a:noAutofit/>
          </a:bodyPr>
          <a:lstStyle>
            <a:lvl1pPr marL="0" indent="0">
              <a:lnSpc>
                <a:spcPts val="2600"/>
              </a:lnSpc>
              <a:buNone/>
              <a:defRPr sz="1800">
                <a:solidFill>
                  <a:srgbClr val="472D59"/>
                </a:solidFill>
              </a:defRPr>
            </a:lvl1pPr>
            <a:lvl2pPr marL="457200" indent="0">
              <a:buNone/>
              <a:defRPr/>
            </a:lvl2pPr>
          </a:lstStyle>
          <a:p>
            <a:pPr lvl="0"/>
            <a:r>
              <a:rPr lang="en-GB" dirty="0"/>
              <a:t>Body master text style – </a:t>
            </a:r>
            <a:r>
              <a:rPr lang="en-GB" dirty="0" err="1"/>
              <a:t>lato</a:t>
            </a:r>
            <a:r>
              <a:rPr lang="en-GB" dirty="0"/>
              <a:t> regular 18 dark purple (H3)</a:t>
            </a:r>
          </a:p>
        </p:txBody>
      </p:sp>
      <p:sp>
        <p:nvSpPr>
          <p:cNvPr id="11" name="Title 10">
            <a:extLst>
              <a:ext uri="{FF2B5EF4-FFF2-40B4-BE49-F238E27FC236}">
                <a16:creationId xmlns:a16="http://schemas.microsoft.com/office/drawing/2014/main" xmlns="" id="{12094460-40B3-EF46-82AF-634595D8DE11}"/>
              </a:ext>
            </a:extLst>
          </p:cNvPr>
          <p:cNvSpPr>
            <a:spLocks noGrp="1"/>
          </p:cNvSpPr>
          <p:nvPr>
            <p:ph type="title" hasCustomPrompt="1"/>
          </p:nvPr>
        </p:nvSpPr>
        <p:spPr>
          <a:xfrm>
            <a:off x="1800000" y="180000"/>
            <a:ext cx="10038522" cy="983848"/>
          </a:xfrm>
        </p:spPr>
        <p:txBody>
          <a:bodyPr/>
          <a:lstStyle/>
          <a:p>
            <a:r>
              <a:rPr lang="en-GB" dirty="0"/>
              <a:t>Main title master style – </a:t>
            </a:r>
            <a:r>
              <a:rPr lang="en-GB" dirty="0" err="1"/>
              <a:t>lato</a:t>
            </a:r>
            <a:r>
              <a:rPr lang="en-GB" dirty="0"/>
              <a:t> regular 32 red (H1)</a:t>
            </a:r>
            <a:endParaRPr lang="en-US" dirty="0"/>
          </a:p>
        </p:txBody>
      </p:sp>
    </p:spTree>
    <p:extLst>
      <p:ext uri="{BB962C8B-B14F-4D97-AF65-F5344CB8AC3E}">
        <p14:creationId xmlns:p14="http://schemas.microsoft.com/office/powerpoint/2010/main" val="217964945"/>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and Content re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xmlns="" id="{61A98829-DD76-3F42-9410-472FDBCD1969}"/>
              </a:ext>
              <a:ext uri="{C183D7F6-B498-43B3-948B-1728B52AA6E4}">
                <adec:decorative xmlns:adec="http://schemas.microsoft.com/office/drawing/2017/decorative" xmlns="" val="1"/>
              </a:ext>
            </a:extLst>
          </p:cNvPr>
          <p:cNvPicPr>
            <a:picLocks noChangeAspect="1"/>
          </p:cNvPicPr>
          <p:nvPr/>
        </p:nvPicPr>
        <p:blipFill rotWithShape="1">
          <a:blip r:embed="rId2">
            <a:extLst>
              <a:ext uri="{28A0092B-C50C-407E-A947-70E740481C1C}">
                <a14:useLocalDpi xmlns:a14="http://schemas.microsoft.com/office/drawing/2010/main" val="0"/>
              </a:ext>
            </a:extLst>
          </a:blip>
          <a:srcRect l="2067" r="-2067"/>
          <a:stretch/>
        </p:blipFill>
        <p:spPr>
          <a:xfrm>
            <a:off x="0" y="0"/>
            <a:ext cx="12192000" cy="6858000"/>
          </a:xfrm>
          <a:prstGeom prst="rect">
            <a:avLst/>
          </a:prstGeom>
        </p:spPr>
      </p:pic>
      <p:sp>
        <p:nvSpPr>
          <p:cNvPr id="3" name="Content Placeholder 2">
            <a:extLst>
              <a:ext uri="{FF2B5EF4-FFF2-40B4-BE49-F238E27FC236}">
                <a16:creationId xmlns:a16="http://schemas.microsoft.com/office/drawing/2014/main" xmlns="" id="{7ABBFCBD-FEF9-9A40-B78F-192F724BE3D5}"/>
              </a:ext>
            </a:extLst>
          </p:cNvPr>
          <p:cNvSpPr>
            <a:spLocks noGrp="1"/>
          </p:cNvSpPr>
          <p:nvPr>
            <p:ph idx="1" hasCustomPrompt="1"/>
          </p:nvPr>
        </p:nvSpPr>
        <p:spPr>
          <a:xfrm>
            <a:off x="1800000" y="1260000"/>
            <a:ext cx="9790044" cy="4616209"/>
          </a:xfrm>
        </p:spPr>
        <p:txBody>
          <a:bodyPr>
            <a:noAutofit/>
          </a:bodyPr>
          <a:lstStyle>
            <a:lvl1pPr marL="0" indent="0">
              <a:lnSpc>
                <a:spcPts val="2600"/>
              </a:lnSpc>
              <a:buNone/>
              <a:defRPr sz="1800">
                <a:solidFill>
                  <a:srgbClr val="472D59"/>
                </a:solidFill>
              </a:defRPr>
            </a:lvl1pPr>
            <a:lvl2pPr marL="457200" indent="0">
              <a:buNone/>
              <a:defRPr/>
            </a:lvl2pPr>
          </a:lstStyle>
          <a:p>
            <a:pPr lvl="0"/>
            <a:r>
              <a:rPr lang="en-GB" dirty="0"/>
              <a:t>Body master text style – </a:t>
            </a:r>
            <a:r>
              <a:rPr lang="en-GB" dirty="0" err="1"/>
              <a:t>lato</a:t>
            </a:r>
            <a:r>
              <a:rPr lang="en-GB" dirty="0"/>
              <a:t> regular 18 dark purple (H3)</a:t>
            </a:r>
          </a:p>
        </p:txBody>
      </p:sp>
      <p:sp>
        <p:nvSpPr>
          <p:cNvPr id="11" name="Title 10">
            <a:extLst>
              <a:ext uri="{FF2B5EF4-FFF2-40B4-BE49-F238E27FC236}">
                <a16:creationId xmlns:a16="http://schemas.microsoft.com/office/drawing/2014/main" xmlns="" id="{12094460-40B3-EF46-82AF-634595D8DE11}"/>
              </a:ext>
            </a:extLst>
          </p:cNvPr>
          <p:cNvSpPr>
            <a:spLocks noGrp="1"/>
          </p:cNvSpPr>
          <p:nvPr>
            <p:ph type="title" hasCustomPrompt="1"/>
          </p:nvPr>
        </p:nvSpPr>
        <p:spPr>
          <a:xfrm>
            <a:off x="1800000" y="180000"/>
            <a:ext cx="10038522" cy="983848"/>
          </a:xfrm>
        </p:spPr>
        <p:txBody>
          <a:bodyPr/>
          <a:lstStyle/>
          <a:p>
            <a:r>
              <a:rPr lang="en-GB" dirty="0"/>
              <a:t>Main title master style – </a:t>
            </a:r>
            <a:r>
              <a:rPr lang="en-GB" dirty="0" err="1"/>
              <a:t>lato</a:t>
            </a:r>
            <a:r>
              <a:rPr lang="en-GB" dirty="0"/>
              <a:t> regular 32 red (H1)</a:t>
            </a:r>
            <a:endParaRPr lang="en-US" dirty="0"/>
          </a:p>
        </p:txBody>
      </p:sp>
    </p:spTree>
    <p:extLst>
      <p:ext uri="{BB962C8B-B14F-4D97-AF65-F5344CB8AC3E}">
        <p14:creationId xmlns:p14="http://schemas.microsoft.com/office/powerpoint/2010/main" val="1174153936"/>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and Content purple">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xmlns="" id="{C0E7DF6B-1369-A140-8896-D93B45B3C4C0}"/>
              </a:ext>
              <a:ext uri="{C183D7F6-B498-43B3-948B-1728B52AA6E4}">
                <adec:decorative xmlns:adec="http://schemas.microsoft.com/office/drawing/2017/decorative" xmlns="" val="1"/>
              </a:ext>
            </a:extLst>
          </p:cNvPr>
          <p:cNvPicPr>
            <a:picLocks noChangeAspect="1"/>
          </p:cNvPicPr>
          <p:nvPr/>
        </p:nvPicPr>
        <p:blipFill rotWithShape="1">
          <a:blip r:embed="rId2">
            <a:extLst>
              <a:ext uri="{28A0092B-C50C-407E-A947-70E740481C1C}">
                <a14:useLocalDpi xmlns:a14="http://schemas.microsoft.com/office/drawing/2010/main" val="0"/>
              </a:ext>
            </a:extLst>
          </a:blip>
          <a:srcRect l="2067" r="-2067"/>
          <a:stretch/>
        </p:blipFill>
        <p:spPr>
          <a:xfrm>
            <a:off x="0" y="0"/>
            <a:ext cx="12192000" cy="6858000"/>
          </a:xfrm>
          <a:prstGeom prst="rect">
            <a:avLst/>
          </a:prstGeom>
        </p:spPr>
      </p:pic>
      <p:sp>
        <p:nvSpPr>
          <p:cNvPr id="3" name="Content Placeholder 2">
            <a:extLst>
              <a:ext uri="{FF2B5EF4-FFF2-40B4-BE49-F238E27FC236}">
                <a16:creationId xmlns:a16="http://schemas.microsoft.com/office/drawing/2014/main" xmlns="" id="{7ABBFCBD-FEF9-9A40-B78F-192F724BE3D5}"/>
              </a:ext>
            </a:extLst>
          </p:cNvPr>
          <p:cNvSpPr>
            <a:spLocks noGrp="1"/>
          </p:cNvSpPr>
          <p:nvPr>
            <p:ph idx="1" hasCustomPrompt="1"/>
          </p:nvPr>
        </p:nvSpPr>
        <p:spPr>
          <a:xfrm>
            <a:off x="1800000" y="1260000"/>
            <a:ext cx="9790044" cy="4616209"/>
          </a:xfrm>
        </p:spPr>
        <p:txBody>
          <a:bodyPr>
            <a:noAutofit/>
          </a:bodyPr>
          <a:lstStyle>
            <a:lvl1pPr marL="0" indent="0">
              <a:lnSpc>
                <a:spcPts val="2600"/>
              </a:lnSpc>
              <a:buNone/>
              <a:defRPr sz="1800">
                <a:solidFill>
                  <a:srgbClr val="472D59"/>
                </a:solidFill>
              </a:defRPr>
            </a:lvl1pPr>
            <a:lvl2pPr marL="457200" indent="0">
              <a:buNone/>
              <a:defRPr/>
            </a:lvl2pPr>
          </a:lstStyle>
          <a:p>
            <a:pPr lvl="0"/>
            <a:r>
              <a:rPr lang="en-GB" dirty="0"/>
              <a:t>Body Master text style – </a:t>
            </a:r>
            <a:r>
              <a:rPr lang="en-GB" dirty="0" err="1"/>
              <a:t>lato</a:t>
            </a:r>
            <a:r>
              <a:rPr lang="en-GB" dirty="0"/>
              <a:t> regular 18 dark purple (H3)</a:t>
            </a:r>
          </a:p>
        </p:txBody>
      </p:sp>
      <p:sp>
        <p:nvSpPr>
          <p:cNvPr id="11" name="Title 10">
            <a:extLst>
              <a:ext uri="{FF2B5EF4-FFF2-40B4-BE49-F238E27FC236}">
                <a16:creationId xmlns:a16="http://schemas.microsoft.com/office/drawing/2014/main" xmlns="" id="{12094460-40B3-EF46-82AF-634595D8DE11}"/>
              </a:ext>
            </a:extLst>
          </p:cNvPr>
          <p:cNvSpPr>
            <a:spLocks noGrp="1"/>
          </p:cNvSpPr>
          <p:nvPr>
            <p:ph type="title" hasCustomPrompt="1"/>
          </p:nvPr>
        </p:nvSpPr>
        <p:spPr>
          <a:xfrm>
            <a:off x="1800000" y="180000"/>
            <a:ext cx="10038522" cy="983848"/>
          </a:xfrm>
        </p:spPr>
        <p:txBody>
          <a:bodyPr/>
          <a:lstStyle/>
          <a:p>
            <a:r>
              <a:rPr lang="en-GB" dirty="0"/>
              <a:t>Main title master style – </a:t>
            </a:r>
            <a:r>
              <a:rPr lang="en-GB" dirty="0" err="1"/>
              <a:t>lato</a:t>
            </a:r>
            <a:r>
              <a:rPr lang="en-GB" dirty="0"/>
              <a:t> regular 32 red (H1)</a:t>
            </a:r>
            <a:endParaRPr lang="en-US" dirty="0"/>
          </a:p>
        </p:txBody>
      </p:sp>
    </p:spTree>
    <p:extLst>
      <p:ext uri="{BB962C8B-B14F-4D97-AF65-F5344CB8AC3E}">
        <p14:creationId xmlns:p14="http://schemas.microsoft.com/office/powerpoint/2010/main" val="2119956604"/>
      </p:ext>
    </p:extLst>
  </p:cSld>
  <p:clrMapOvr>
    <a:masterClrMapping/>
  </p:clrMapOvr>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Bio and image">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xmlns="" id="{C0E7DF6B-1369-A140-8896-D93B45B3C4C0}"/>
              </a:ext>
              <a:ext uri="{C183D7F6-B498-43B3-948B-1728B52AA6E4}">
                <adec:decorative xmlns:adec="http://schemas.microsoft.com/office/drawing/2017/decorative" xmlns="" val="1"/>
              </a:ext>
            </a:extLst>
          </p:cNvPr>
          <p:cNvPicPr>
            <a:picLocks noChangeAspect="1"/>
          </p:cNvPicPr>
          <p:nvPr/>
        </p:nvPicPr>
        <p:blipFill rotWithShape="1">
          <a:blip r:embed="rId2">
            <a:extLst>
              <a:ext uri="{28A0092B-C50C-407E-A947-70E740481C1C}">
                <a14:useLocalDpi xmlns:a14="http://schemas.microsoft.com/office/drawing/2010/main" val="0"/>
              </a:ext>
            </a:extLst>
          </a:blip>
          <a:srcRect l="2067" r="-2067"/>
          <a:stretch/>
        </p:blipFill>
        <p:spPr>
          <a:xfrm>
            <a:off x="0" y="0"/>
            <a:ext cx="12192000" cy="6858000"/>
          </a:xfrm>
          <a:prstGeom prst="rect">
            <a:avLst/>
          </a:prstGeom>
        </p:spPr>
      </p:pic>
      <p:sp>
        <p:nvSpPr>
          <p:cNvPr id="3" name="Content Placeholder 2">
            <a:extLst>
              <a:ext uri="{FF2B5EF4-FFF2-40B4-BE49-F238E27FC236}">
                <a16:creationId xmlns:a16="http://schemas.microsoft.com/office/drawing/2014/main" xmlns="" id="{7ABBFCBD-FEF9-9A40-B78F-192F724BE3D5}"/>
              </a:ext>
            </a:extLst>
          </p:cNvPr>
          <p:cNvSpPr>
            <a:spLocks noGrp="1"/>
          </p:cNvSpPr>
          <p:nvPr>
            <p:ph idx="1" hasCustomPrompt="1"/>
          </p:nvPr>
        </p:nvSpPr>
        <p:spPr>
          <a:xfrm>
            <a:off x="1799999" y="1260000"/>
            <a:ext cx="6337003" cy="5268122"/>
          </a:xfrm>
        </p:spPr>
        <p:txBody>
          <a:bodyPr>
            <a:noAutofit/>
          </a:bodyPr>
          <a:lstStyle>
            <a:lvl1pPr marL="0" indent="0">
              <a:lnSpc>
                <a:spcPts val="2600"/>
              </a:lnSpc>
              <a:buNone/>
              <a:defRPr sz="1800">
                <a:solidFill>
                  <a:srgbClr val="472D59"/>
                </a:solidFill>
              </a:defRPr>
            </a:lvl1pPr>
            <a:lvl2pPr marL="457200" indent="0">
              <a:buNone/>
              <a:defRPr/>
            </a:lvl2pPr>
          </a:lstStyle>
          <a:p>
            <a:pPr lvl="0"/>
            <a:r>
              <a:rPr lang="en-GB" dirty="0"/>
              <a:t>Body Master text style – </a:t>
            </a:r>
            <a:r>
              <a:rPr lang="en-GB" dirty="0" err="1"/>
              <a:t>lato</a:t>
            </a:r>
            <a:r>
              <a:rPr lang="en-GB" dirty="0"/>
              <a:t> regular 18 dark purple (H3)</a:t>
            </a:r>
          </a:p>
        </p:txBody>
      </p:sp>
      <p:sp>
        <p:nvSpPr>
          <p:cNvPr id="11" name="Title 10">
            <a:extLst>
              <a:ext uri="{FF2B5EF4-FFF2-40B4-BE49-F238E27FC236}">
                <a16:creationId xmlns:a16="http://schemas.microsoft.com/office/drawing/2014/main" xmlns="" id="{12094460-40B3-EF46-82AF-634595D8DE11}"/>
              </a:ext>
            </a:extLst>
          </p:cNvPr>
          <p:cNvSpPr>
            <a:spLocks noGrp="1"/>
          </p:cNvSpPr>
          <p:nvPr>
            <p:ph type="title" hasCustomPrompt="1"/>
          </p:nvPr>
        </p:nvSpPr>
        <p:spPr>
          <a:xfrm>
            <a:off x="1800000" y="180000"/>
            <a:ext cx="10038522" cy="983848"/>
          </a:xfrm>
        </p:spPr>
        <p:txBody>
          <a:bodyPr/>
          <a:lstStyle/>
          <a:p>
            <a:r>
              <a:rPr lang="en-GB" dirty="0"/>
              <a:t>Main title master style – </a:t>
            </a:r>
            <a:r>
              <a:rPr lang="en-GB" dirty="0" err="1"/>
              <a:t>lato</a:t>
            </a:r>
            <a:r>
              <a:rPr lang="en-GB" dirty="0"/>
              <a:t> regular 32 red (H1)</a:t>
            </a:r>
            <a:endParaRPr lang="en-US" dirty="0"/>
          </a:p>
        </p:txBody>
      </p:sp>
      <p:sp>
        <p:nvSpPr>
          <p:cNvPr id="4" name="Picture Placeholder 3">
            <a:extLst>
              <a:ext uri="{FF2B5EF4-FFF2-40B4-BE49-F238E27FC236}">
                <a16:creationId xmlns:a16="http://schemas.microsoft.com/office/drawing/2014/main" xmlns="" id="{3AD04B5D-DB8F-FF48-95D4-78885150A799}"/>
              </a:ext>
            </a:extLst>
          </p:cNvPr>
          <p:cNvSpPr>
            <a:spLocks noGrp="1"/>
          </p:cNvSpPr>
          <p:nvPr>
            <p:ph type="pic" sz="quarter" idx="10"/>
          </p:nvPr>
        </p:nvSpPr>
        <p:spPr>
          <a:xfrm>
            <a:off x="8277312" y="1384179"/>
            <a:ext cx="2957512" cy="3830638"/>
          </a:xfrm>
          <a:ln w="38100">
            <a:solidFill>
              <a:srgbClr val="9C3C44"/>
            </a:solidFill>
          </a:ln>
        </p:spPr>
        <p:txBody>
          <a:bodyPr/>
          <a:lstStyle/>
          <a:p>
            <a:r>
              <a:rPr lang="en-GB"/>
              <a:t>Click icon to add picture</a:t>
            </a:r>
            <a:endParaRPr lang="en-US"/>
          </a:p>
        </p:txBody>
      </p:sp>
    </p:spTree>
    <p:extLst>
      <p:ext uri="{BB962C8B-B14F-4D97-AF65-F5344CB8AC3E}">
        <p14:creationId xmlns:p14="http://schemas.microsoft.com/office/powerpoint/2010/main" val="2838407874"/>
      </p:ext>
    </p:extLst>
  </p:cSld>
  <p:clrMapOvr>
    <a:masterClrMapping/>
  </p:clrMapOvr>
  <p:hf sldNum="0"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Section Title">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xmlns="" id="{194C8EA6-6499-3042-850B-BE712579226D}"/>
              </a:ext>
              <a:ext uri="{C183D7F6-B498-43B3-948B-1728B52AA6E4}">
                <adec:decorative xmlns:adec="http://schemas.microsoft.com/office/drawing/2017/decorative" xmlns="" val="1"/>
              </a:ext>
            </a:extLst>
          </p:cNvPr>
          <p:cNvPicPr>
            <a:picLocks noChangeAspect="1"/>
          </p:cNvPicPr>
          <p:nvPr/>
        </p:nvPicPr>
        <p:blipFill rotWithShape="1">
          <a:blip r:embed="rId2">
            <a:extLst>
              <a:ext uri="{28A0092B-C50C-407E-A947-70E740481C1C}">
                <a14:useLocalDpi xmlns:a14="http://schemas.microsoft.com/office/drawing/2010/main" val="0"/>
              </a:ext>
            </a:extLst>
          </a:blip>
          <a:srcRect l="2067" r="-2067"/>
          <a:stretch/>
        </p:blipFill>
        <p:spPr>
          <a:xfrm>
            <a:off x="-69574" y="0"/>
            <a:ext cx="12192000" cy="6858000"/>
          </a:xfrm>
          <a:prstGeom prst="rect">
            <a:avLst/>
          </a:prstGeom>
        </p:spPr>
      </p:pic>
      <p:sp>
        <p:nvSpPr>
          <p:cNvPr id="2" name="Title 1">
            <a:extLst>
              <a:ext uri="{FF2B5EF4-FFF2-40B4-BE49-F238E27FC236}">
                <a16:creationId xmlns:a16="http://schemas.microsoft.com/office/drawing/2014/main" xmlns="" id="{8D027E69-B221-9F4A-919C-F0D3DA7F8BB9}"/>
              </a:ext>
            </a:extLst>
          </p:cNvPr>
          <p:cNvSpPr>
            <a:spLocks noGrp="1"/>
          </p:cNvSpPr>
          <p:nvPr>
            <p:ph type="title" hasCustomPrompt="1"/>
          </p:nvPr>
        </p:nvSpPr>
        <p:spPr>
          <a:xfrm>
            <a:off x="2020230" y="2039052"/>
            <a:ext cx="9599341" cy="748617"/>
          </a:xfrm>
        </p:spPr>
        <p:txBody>
          <a:bodyPr anchor="b">
            <a:noAutofit/>
          </a:bodyPr>
          <a:lstStyle>
            <a:lvl1pPr algn="ctr">
              <a:defRPr sz="3200">
                <a:solidFill>
                  <a:srgbClr val="F28322"/>
                </a:solidFill>
              </a:defRPr>
            </a:lvl1pPr>
          </a:lstStyle>
          <a:p>
            <a:r>
              <a:rPr lang="en-GB" dirty="0"/>
              <a:t>Section master title style – </a:t>
            </a:r>
            <a:r>
              <a:rPr lang="en-GB" dirty="0" err="1"/>
              <a:t>lato</a:t>
            </a:r>
            <a:r>
              <a:rPr lang="en-GB" dirty="0"/>
              <a:t> regular 32 (H1) </a:t>
            </a:r>
            <a:endParaRPr lang="en-US" dirty="0"/>
          </a:p>
        </p:txBody>
      </p:sp>
    </p:spTree>
    <p:extLst>
      <p:ext uri="{BB962C8B-B14F-4D97-AF65-F5344CB8AC3E}">
        <p14:creationId xmlns:p14="http://schemas.microsoft.com/office/powerpoint/2010/main" val="1484439083"/>
      </p:ext>
    </p:extLst>
  </p:cSld>
  <p:clrMapOvr>
    <a:masterClrMapping/>
  </p:clrMapOvr>
  <p:hf sldNum="0"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Practice guide">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xmlns="" id="{CBEB661F-7B19-CB4F-8DB9-45F56BC792A4}"/>
              </a:ext>
              <a:ext uri="{C183D7F6-B498-43B3-948B-1728B52AA6E4}">
                <adec:decorative xmlns:adec="http://schemas.microsoft.com/office/drawing/2017/decorative" xmlns="" val="1"/>
              </a:ext>
            </a:extLst>
          </p:cNvPr>
          <p:cNvPicPr>
            <a:picLocks noChangeAspect="1"/>
          </p:cNvPicPr>
          <p:nvPr/>
        </p:nvPicPr>
        <p:blipFill rotWithShape="1">
          <a:blip r:embed="rId2">
            <a:extLst>
              <a:ext uri="{28A0092B-C50C-407E-A947-70E740481C1C}">
                <a14:useLocalDpi xmlns:a14="http://schemas.microsoft.com/office/drawing/2010/main" val="0"/>
              </a:ext>
            </a:extLst>
          </a:blip>
          <a:srcRect l="2067" r="-2067"/>
          <a:stretch/>
        </p:blipFill>
        <p:spPr>
          <a:xfrm>
            <a:off x="0" y="0"/>
            <a:ext cx="12224000" cy="6876000"/>
          </a:xfrm>
          <a:prstGeom prst="rect">
            <a:avLst/>
          </a:prstGeom>
        </p:spPr>
      </p:pic>
      <p:sp>
        <p:nvSpPr>
          <p:cNvPr id="3" name="Content Placeholder 2">
            <a:extLst>
              <a:ext uri="{FF2B5EF4-FFF2-40B4-BE49-F238E27FC236}">
                <a16:creationId xmlns:a16="http://schemas.microsoft.com/office/drawing/2014/main" xmlns="" id="{7ABBFCBD-FEF9-9A40-B78F-192F724BE3D5}"/>
              </a:ext>
            </a:extLst>
          </p:cNvPr>
          <p:cNvSpPr>
            <a:spLocks noGrp="1"/>
          </p:cNvSpPr>
          <p:nvPr>
            <p:ph idx="1" hasCustomPrompt="1"/>
          </p:nvPr>
        </p:nvSpPr>
        <p:spPr>
          <a:xfrm>
            <a:off x="1800000" y="1260000"/>
            <a:ext cx="5740978" cy="5418000"/>
          </a:xfrm>
        </p:spPr>
        <p:txBody>
          <a:bodyPr>
            <a:noAutofit/>
          </a:bodyPr>
          <a:lstStyle>
            <a:lvl1pPr marL="0" indent="0">
              <a:lnSpc>
                <a:spcPts val="2400"/>
              </a:lnSpc>
              <a:spcBef>
                <a:spcPts val="600"/>
              </a:spcBef>
              <a:buNone/>
              <a:defRPr sz="1800">
                <a:solidFill>
                  <a:srgbClr val="472D59"/>
                </a:solidFill>
              </a:defRPr>
            </a:lvl1pPr>
            <a:lvl2pPr marL="457200" indent="0">
              <a:buNone/>
              <a:defRPr/>
            </a:lvl2pPr>
          </a:lstStyle>
          <a:p>
            <a:pPr lvl="0"/>
            <a:r>
              <a:rPr lang="en-GB" dirty="0"/>
              <a:t>Body Master text style – </a:t>
            </a:r>
            <a:r>
              <a:rPr lang="en-GB" dirty="0" err="1"/>
              <a:t>lato</a:t>
            </a:r>
            <a:r>
              <a:rPr lang="en-GB" dirty="0"/>
              <a:t> regular 18 dark purple (H3)</a:t>
            </a:r>
          </a:p>
        </p:txBody>
      </p:sp>
      <p:sp>
        <p:nvSpPr>
          <p:cNvPr id="11" name="Title 10">
            <a:extLst>
              <a:ext uri="{FF2B5EF4-FFF2-40B4-BE49-F238E27FC236}">
                <a16:creationId xmlns:a16="http://schemas.microsoft.com/office/drawing/2014/main" xmlns="" id="{12094460-40B3-EF46-82AF-634595D8DE11}"/>
              </a:ext>
            </a:extLst>
          </p:cNvPr>
          <p:cNvSpPr>
            <a:spLocks noGrp="1"/>
          </p:cNvSpPr>
          <p:nvPr>
            <p:ph type="title" hasCustomPrompt="1"/>
          </p:nvPr>
        </p:nvSpPr>
        <p:spPr>
          <a:xfrm>
            <a:off x="1800000" y="180000"/>
            <a:ext cx="10038522" cy="983848"/>
          </a:xfrm>
        </p:spPr>
        <p:txBody>
          <a:bodyPr/>
          <a:lstStyle/>
          <a:p>
            <a:r>
              <a:rPr lang="en-GB" dirty="0"/>
              <a:t>Main title Master style – </a:t>
            </a:r>
            <a:r>
              <a:rPr lang="en-GB" dirty="0" err="1"/>
              <a:t>lato</a:t>
            </a:r>
            <a:r>
              <a:rPr lang="en-GB" dirty="0"/>
              <a:t> regular 32 red (H1)</a:t>
            </a:r>
            <a:endParaRPr lang="en-US" dirty="0"/>
          </a:p>
        </p:txBody>
      </p:sp>
      <p:sp>
        <p:nvSpPr>
          <p:cNvPr id="4" name="Picture Placeholder 3">
            <a:extLst>
              <a:ext uri="{FF2B5EF4-FFF2-40B4-BE49-F238E27FC236}">
                <a16:creationId xmlns:a16="http://schemas.microsoft.com/office/drawing/2014/main" xmlns="" id="{0CB5062A-2D8A-A84B-AD24-E8599285A331}"/>
              </a:ext>
            </a:extLst>
          </p:cNvPr>
          <p:cNvSpPr>
            <a:spLocks noGrp="1"/>
          </p:cNvSpPr>
          <p:nvPr>
            <p:ph type="pic" sz="quarter" idx="10"/>
          </p:nvPr>
        </p:nvSpPr>
        <p:spPr>
          <a:xfrm rot="-540000">
            <a:off x="8059361" y="1157005"/>
            <a:ext cx="2520000" cy="3600000"/>
          </a:xfrm>
          <a:effectLst>
            <a:outerShdw blurRad="50800" dist="38100" dir="5400000" algn="t" rotWithShape="0">
              <a:prstClr val="black">
                <a:alpha val="40000"/>
              </a:prstClr>
            </a:outerShdw>
          </a:effectLst>
        </p:spPr>
        <p:txBody>
          <a:bodyPr/>
          <a:lstStyle/>
          <a:p>
            <a:r>
              <a:rPr lang="en-GB"/>
              <a:t>Click icon to add picture</a:t>
            </a:r>
            <a:endParaRPr lang="en-US" dirty="0"/>
          </a:p>
        </p:txBody>
      </p:sp>
      <p:sp>
        <p:nvSpPr>
          <p:cNvPr id="12" name="Content Placeholder 2">
            <a:extLst>
              <a:ext uri="{FF2B5EF4-FFF2-40B4-BE49-F238E27FC236}">
                <a16:creationId xmlns:a16="http://schemas.microsoft.com/office/drawing/2014/main" xmlns="" id="{36406473-AB8C-BF42-90CE-339CC05B0109}"/>
              </a:ext>
            </a:extLst>
          </p:cNvPr>
          <p:cNvSpPr>
            <a:spLocks noGrp="1"/>
          </p:cNvSpPr>
          <p:nvPr>
            <p:ph idx="11" hasCustomPrompt="1"/>
          </p:nvPr>
        </p:nvSpPr>
        <p:spPr>
          <a:xfrm>
            <a:off x="8321158" y="5068358"/>
            <a:ext cx="2930750" cy="835617"/>
          </a:xfrm>
        </p:spPr>
        <p:txBody>
          <a:bodyPr>
            <a:noAutofit/>
          </a:bodyPr>
          <a:lstStyle>
            <a:lvl1pPr marL="0" indent="0">
              <a:lnSpc>
                <a:spcPts val="2600"/>
              </a:lnSpc>
              <a:buNone/>
              <a:defRPr sz="1800">
                <a:solidFill>
                  <a:srgbClr val="472D59"/>
                </a:solidFill>
              </a:defRPr>
            </a:lvl1pPr>
            <a:lvl2pPr marL="457200" indent="0">
              <a:buNone/>
              <a:defRPr/>
            </a:lvl2pPr>
          </a:lstStyle>
          <a:p>
            <a:pPr lvl="0"/>
            <a:r>
              <a:rPr lang="en-GB" dirty="0"/>
              <a:t>Body Master text style – </a:t>
            </a:r>
            <a:r>
              <a:rPr lang="en-GB" dirty="0" err="1"/>
              <a:t>lato</a:t>
            </a:r>
            <a:r>
              <a:rPr lang="en-GB" dirty="0"/>
              <a:t> regular 18 dark purple (H3)</a:t>
            </a:r>
          </a:p>
        </p:txBody>
      </p:sp>
    </p:spTree>
    <p:extLst>
      <p:ext uri="{BB962C8B-B14F-4D97-AF65-F5344CB8AC3E}">
        <p14:creationId xmlns:p14="http://schemas.microsoft.com/office/powerpoint/2010/main" val="2831764844"/>
      </p:ext>
    </p:extLst>
  </p:cSld>
  <p:clrMapOvr>
    <a:masterClrMapping/>
  </p:clrMapOvr>
  <p:hf sldNum="0"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2 content orange">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xmlns="" id="{CBEB661F-7B19-CB4F-8DB9-45F56BC792A4}"/>
              </a:ext>
              <a:ext uri="{C183D7F6-B498-43B3-948B-1728B52AA6E4}">
                <adec:decorative xmlns:adec="http://schemas.microsoft.com/office/drawing/2017/decorative" xmlns="" val="1"/>
              </a:ext>
            </a:extLst>
          </p:cNvPr>
          <p:cNvPicPr>
            <a:picLocks noChangeAspect="1"/>
          </p:cNvPicPr>
          <p:nvPr/>
        </p:nvPicPr>
        <p:blipFill rotWithShape="1">
          <a:blip r:embed="rId2">
            <a:extLst>
              <a:ext uri="{28A0092B-C50C-407E-A947-70E740481C1C}">
                <a14:useLocalDpi xmlns:a14="http://schemas.microsoft.com/office/drawing/2010/main" val="0"/>
              </a:ext>
            </a:extLst>
          </a:blip>
          <a:srcRect l="2067" r="-2067"/>
          <a:stretch/>
        </p:blipFill>
        <p:spPr>
          <a:xfrm>
            <a:off x="0" y="0"/>
            <a:ext cx="12224000" cy="6876000"/>
          </a:xfrm>
          <a:prstGeom prst="rect">
            <a:avLst/>
          </a:prstGeom>
        </p:spPr>
      </p:pic>
      <p:sp>
        <p:nvSpPr>
          <p:cNvPr id="3" name="Content Placeholder 2">
            <a:extLst>
              <a:ext uri="{FF2B5EF4-FFF2-40B4-BE49-F238E27FC236}">
                <a16:creationId xmlns:a16="http://schemas.microsoft.com/office/drawing/2014/main" xmlns="" id="{7ABBFCBD-FEF9-9A40-B78F-192F724BE3D5}"/>
              </a:ext>
            </a:extLst>
          </p:cNvPr>
          <p:cNvSpPr>
            <a:spLocks noGrp="1"/>
          </p:cNvSpPr>
          <p:nvPr>
            <p:ph idx="1" hasCustomPrompt="1"/>
          </p:nvPr>
        </p:nvSpPr>
        <p:spPr>
          <a:xfrm>
            <a:off x="1800000" y="1260000"/>
            <a:ext cx="3878311" cy="4616209"/>
          </a:xfrm>
        </p:spPr>
        <p:txBody>
          <a:bodyPr>
            <a:noAutofit/>
          </a:bodyPr>
          <a:lstStyle>
            <a:lvl1pPr marL="0" indent="0">
              <a:lnSpc>
                <a:spcPts val="2600"/>
              </a:lnSpc>
              <a:buNone/>
              <a:defRPr sz="1800">
                <a:solidFill>
                  <a:srgbClr val="472D59"/>
                </a:solidFill>
              </a:defRPr>
            </a:lvl1pPr>
            <a:lvl2pPr marL="457200" indent="0">
              <a:buNone/>
              <a:defRPr/>
            </a:lvl2pPr>
          </a:lstStyle>
          <a:p>
            <a:pPr lvl="0"/>
            <a:r>
              <a:rPr lang="en-GB" dirty="0"/>
              <a:t>Body Master text style – </a:t>
            </a:r>
            <a:r>
              <a:rPr lang="en-GB" dirty="0" err="1"/>
              <a:t>lato</a:t>
            </a:r>
            <a:r>
              <a:rPr lang="en-GB" dirty="0"/>
              <a:t> regular 18 dark purple (H3)</a:t>
            </a:r>
          </a:p>
        </p:txBody>
      </p:sp>
      <p:sp>
        <p:nvSpPr>
          <p:cNvPr id="11" name="Title 10">
            <a:extLst>
              <a:ext uri="{FF2B5EF4-FFF2-40B4-BE49-F238E27FC236}">
                <a16:creationId xmlns:a16="http://schemas.microsoft.com/office/drawing/2014/main" xmlns="" id="{12094460-40B3-EF46-82AF-634595D8DE11}"/>
              </a:ext>
            </a:extLst>
          </p:cNvPr>
          <p:cNvSpPr>
            <a:spLocks noGrp="1"/>
          </p:cNvSpPr>
          <p:nvPr>
            <p:ph type="title" hasCustomPrompt="1"/>
          </p:nvPr>
        </p:nvSpPr>
        <p:spPr>
          <a:xfrm>
            <a:off x="1800000" y="180000"/>
            <a:ext cx="10038522" cy="983848"/>
          </a:xfrm>
        </p:spPr>
        <p:txBody>
          <a:bodyPr/>
          <a:lstStyle/>
          <a:p>
            <a:r>
              <a:rPr lang="en-GB" dirty="0"/>
              <a:t>Main title Master style – </a:t>
            </a:r>
            <a:r>
              <a:rPr lang="en-GB" dirty="0" err="1"/>
              <a:t>lato</a:t>
            </a:r>
            <a:r>
              <a:rPr lang="en-GB" dirty="0"/>
              <a:t> regular 32 red (H1)</a:t>
            </a:r>
            <a:endParaRPr lang="en-US" dirty="0"/>
          </a:p>
        </p:txBody>
      </p:sp>
      <p:sp>
        <p:nvSpPr>
          <p:cNvPr id="6" name="Content Placeholder 2">
            <a:extLst>
              <a:ext uri="{FF2B5EF4-FFF2-40B4-BE49-F238E27FC236}">
                <a16:creationId xmlns:a16="http://schemas.microsoft.com/office/drawing/2014/main" xmlns="" id="{9FBCC529-7758-9943-9818-63F3A1687642}"/>
              </a:ext>
            </a:extLst>
          </p:cNvPr>
          <p:cNvSpPr>
            <a:spLocks noGrp="1"/>
          </p:cNvSpPr>
          <p:nvPr>
            <p:ph idx="11" hasCustomPrompt="1"/>
          </p:nvPr>
        </p:nvSpPr>
        <p:spPr>
          <a:xfrm>
            <a:off x="7478311" y="1343848"/>
            <a:ext cx="3878311" cy="4616209"/>
          </a:xfrm>
        </p:spPr>
        <p:txBody>
          <a:bodyPr>
            <a:noAutofit/>
          </a:bodyPr>
          <a:lstStyle>
            <a:lvl1pPr marL="0" indent="0">
              <a:lnSpc>
                <a:spcPts val="2600"/>
              </a:lnSpc>
              <a:buNone/>
              <a:defRPr sz="1800">
                <a:solidFill>
                  <a:srgbClr val="472D59"/>
                </a:solidFill>
              </a:defRPr>
            </a:lvl1pPr>
            <a:lvl2pPr marL="457200" indent="0">
              <a:buNone/>
              <a:defRPr/>
            </a:lvl2pPr>
          </a:lstStyle>
          <a:p>
            <a:pPr lvl="0"/>
            <a:r>
              <a:rPr lang="en-GB" dirty="0"/>
              <a:t>Body Master text style – </a:t>
            </a:r>
            <a:r>
              <a:rPr lang="en-GB" dirty="0" err="1"/>
              <a:t>lato</a:t>
            </a:r>
            <a:r>
              <a:rPr lang="en-GB" dirty="0"/>
              <a:t> regular 18 dark purple (H3)</a:t>
            </a:r>
          </a:p>
        </p:txBody>
      </p:sp>
    </p:spTree>
    <p:extLst>
      <p:ext uri="{BB962C8B-B14F-4D97-AF65-F5344CB8AC3E}">
        <p14:creationId xmlns:p14="http://schemas.microsoft.com/office/powerpoint/2010/main" val="3718210509"/>
      </p:ext>
    </p:extLst>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lnSpc>
                <a:spcPct val="100000"/>
              </a:lnSpc>
              <a:defRPr sz="3200"/>
            </a:lvl1pPr>
          </a:lstStyle>
          <a:p>
            <a:r>
              <a:rPr lang="en-US" dirty="0"/>
              <a:t>Click to edit Master title style</a:t>
            </a:r>
            <a:endParaRPr lang="en-AU" dirty="0"/>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
        <p:nvSpPr>
          <p:cNvPr id="4" name="Date Placeholder 3"/>
          <p:cNvSpPr>
            <a:spLocks noGrp="1"/>
          </p:cNvSpPr>
          <p:nvPr>
            <p:ph type="dt" sz="half" idx="10"/>
          </p:nvPr>
        </p:nvSpPr>
        <p:spPr/>
        <p:txBody>
          <a:bodyPr/>
          <a:lstStyle/>
          <a:p>
            <a:fld id="{C0AF888E-B1BF-3A44-B9E5-FE6650F64D94}" type="datetime1">
              <a:rPr lang="en-AU" smtClean="0"/>
              <a:t>1/08/2022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A58C2B16-FD84-4E45-B3EF-EC9667A7D2A2}" type="slidenum">
              <a:rPr lang="en-AU" smtClean="0"/>
              <a:t>‹#›</a:t>
            </a:fld>
            <a:endParaRPr lang="en-AU"/>
          </a:p>
        </p:txBody>
      </p:sp>
    </p:spTree>
    <p:extLst>
      <p:ext uri="{BB962C8B-B14F-4D97-AF65-F5344CB8AC3E}">
        <p14:creationId xmlns:p14="http://schemas.microsoft.com/office/powerpoint/2010/main" val="152537879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three content purple">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xmlns="" id="{C0E7DF6B-1369-A140-8896-D93B45B3C4C0}"/>
              </a:ext>
              <a:ext uri="{C183D7F6-B498-43B3-948B-1728B52AA6E4}">
                <adec:decorative xmlns:adec="http://schemas.microsoft.com/office/drawing/2017/decorative" xmlns="" val="1"/>
              </a:ext>
            </a:extLst>
          </p:cNvPr>
          <p:cNvPicPr>
            <a:picLocks noChangeAspect="1"/>
          </p:cNvPicPr>
          <p:nvPr/>
        </p:nvPicPr>
        <p:blipFill rotWithShape="1">
          <a:blip r:embed="rId2">
            <a:extLst>
              <a:ext uri="{28A0092B-C50C-407E-A947-70E740481C1C}">
                <a14:useLocalDpi xmlns:a14="http://schemas.microsoft.com/office/drawing/2010/main" val="0"/>
              </a:ext>
            </a:extLst>
          </a:blip>
          <a:srcRect l="2067" r="-2067"/>
          <a:stretch/>
        </p:blipFill>
        <p:spPr>
          <a:xfrm>
            <a:off x="0" y="0"/>
            <a:ext cx="12192000" cy="6858000"/>
          </a:xfrm>
          <a:prstGeom prst="rect">
            <a:avLst/>
          </a:prstGeom>
        </p:spPr>
      </p:pic>
      <p:sp>
        <p:nvSpPr>
          <p:cNvPr id="3" name="Content Placeholder 2">
            <a:extLst>
              <a:ext uri="{FF2B5EF4-FFF2-40B4-BE49-F238E27FC236}">
                <a16:creationId xmlns:a16="http://schemas.microsoft.com/office/drawing/2014/main" xmlns="" id="{7ABBFCBD-FEF9-9A40-B78F-192F724BE3D5}"/>
              </a:ext>
            </a:extLst>
          </p:cNvPr>
          <p:cNvSpPr>
            <a:spLocks noGrp="1"/>
          </p:cNvSpPr>
          <p:nvPr>
            <p:ph idx="1" hasCustomPrompt="1"/>
          </p:nvPr>
        </p:nvSpPr>
        <p:spPr>
          <a:xfrm>
            <a:off x="1799999" y="1163848"/>
            <a:ext cx="4501409" cy="3255606"/>
          </a:xfrm>
        </p:spPr>
        <p:txBody>
          <a:bodyPr>
            <a:noAutofit/>
          </a:bodyPr>
          <a:lstStyle>
            <a:lvl1pPr marL="0" indent="0">
              <a:lnSpc>
                <a:spcPts val="2600"/>
              </a:lnSpc>
              <a:buNone/>
              <a:defRPr sz="1800">
                <a:solidFill>
                  <a:srgbClr val="472D59"/>
                </a:solidFill>
              </a:defRPr>
            </a:lvl1pPr>
            <a:lvl2pPr marL="457200" indent="0">
              <a:buNone/>
              <a:defRPr/>
            </a:lvl2pPr>
          </a:lstStyle>
          <a:p>
            <a:pPr lvl="0"/>
            <a:r>
              <a:rPr lang="en-GB" dirty="0"/>
              <a:t>Body Master text style – </a:t>
            </a:r>
            <a:r>
              <a:rPr lang="en-GB" dirty="0" err="1"/>
              <a:t>lato</a:t>
            </a:r>
            <a:r>
              <a:rPr lang="en-GB" dirty="0"/>
              <a:t> regular 18 dark purple (H3)</a:t>
            </a:r>
          </a:p>
        </p:txBody>
      </p:sp>
      <p:sp>
        <p:nvSpPr>
          <p:cNvPr id="11" name="Title 10">
            <a:extLst>
              <a:ext uri="{FF2B5EF4-FFF2-40B4-BE49-F238E27FC236}">
                <a16:creationId xmlns:a16="http://schemas.microsoft.com/office/drawing/2014/main" xmlns="" id="{12094460-40B3-EF46-82AF-634595D8DE11}"/>
              </a:ext>
            </a:extLst>
          </p:cNvPr>
          <p:cNvSpPr>
            <a:spLocks noGrp="1"/>
          </p:cNvSpPr>
          <p:nvPr>
            <p:ph type="title" hasCustomPrompt="1"/>
          </p:nvPr>
        </p:nvSpPr>
        <p:spPr>
          <a:xfrm>
            <a:off x="1800000" y="180000"/>
            <a:ext cx="10038522" cy="983848"/>
          </a:xfrm>
        </p:spPr>
        <p:txBody>
          <a:bodyPr/>
          <a:lstStyle/>
          <a:p>
            <a:r>
              <a:rPr lang="en-GB" dirty="0"/>
              <a:t>Main title master style – </a:t>
            </a:r>
            <a:r>
              <a:rPr lang="en-GB" dirty="0" err="1"/>
              <a:t>lato</a:t>
            </a:r>
            <a:r>
              <a:rPr lang="en-GB" dirty="0"/>
              <a:t> regular 32 red (H1)</a:t>
            </a:r>
            <a:endParaRPr lang="en-US" dirty="0"/>
          </a:p>
        </p:txBody>
      </p:sp>
      <p:sp>
        <p:nvSpPr>
          <p:cNvPr id="6" name="Content Placeholder 2">
            <a:extLst>
              <a:ext uri="{FF2B5EF4-FFF2-40B4-BE49-F238E27FC236}">
                <a16:creationId xmlns:a16="http://schemas.microsoft.com/office/drawing/2014/main" xmlns="" id="{893AC42E-A478-4647-83C9-358E8307665F}"/>
              </a:ext>
            </a:extLst>
          </p:cNvPr>
          <p:cNvSpPr>
            <a:spLocks noGrp="1"/>
          </p:cNvSpPr>
          <p:nvPr>
            <p:ph idx="11" hasCustomPrompt="1"/>
          </p:nvPr>
        </p:nvSpPr>
        <p:spPr>
          <a:xfrm>
            <a:off x="1799999" y="4641574"/>
            <a:ext cx="10038521" cy="1347205"/>
          </a:xfrm>
        </p:spPr>
        <p:txBody>
          <a:bodyPr>
            <a:noAutofit/>
          </a:bodyPr>
          <a:lstStyle>
            <a:lvl1pPr marL="0" indent="0">
              <a:lnSpc>
                <a:spcPts val="2600"/>
              </a:lnSpc>
              <a:buNone/>
              <a:defRPr sz="1800">
                <a:solidFill>
                  <a:srgbClr val="472D59"/>
                </a:solidFill>
              </a:defRPr>
            </a:lvl1pPr>
            <a:lvl2pPr marL="457200" indent="0">
              <a:buNone/>
              <a:defRPr/>
            </a:lvl2pPr>
          </a:lstStyle>
          <a:p>
            <a:pPr lvl="0"/>
            <a:r>
              <a:rPr lang="en-GB" dirty="0"/>
              <a:t>Body Master text style – </a:t>
            </a:r>
            <a:r>
              <a:rPr lang="en-GB" dirty="0" err="1"/>
              <a:t>lato</a:t>
            </a:r>
            <a:r>
              <a:rPr lang="en-GB" dirty="0"/>
              <a:t> regular 18 dark purple (H3)</a:t>
            </a:r>
          </a:p>
        </p:txBody>
      </p:sp>
      <p:sp>
        <p:nvSpPr>
          <p:cNvPr id="8" name="Content Placeholder 2">
            <a:extLst>
              <a:ext uri="{FF2B5EF4-FFF2-40B4-BE49-F238E27FC236}">
                <a16:creationId xmlns:a16="http://schemas.microsoft.com/office/drawing/2014/main" xmlns="" id="{08D90D23-2BBD-AB41-B8A0-3BB3AFD428A8}"/>
              </a:ext>
            </a:extLst>
          </p:cNvPr>
          <p:cNvSpPr>
            <a:spLocks noGrp="1"/>
          </p:cNvSpPr>
          <p:nvPr>
            <p:ph idx="12" hasCustomPrompt="1"/>
          </p:nvPr>
        </p:nvSpPr>
        <p:spPr>
          <a:xfrm>
            <a:off x="6587427" y="1163848"/>
            <a:ext cx="5251095" cy="3255606"/>
          </a:xfrm>
        </p:spPr>
        <p:txBody>
          <a:bodyPr>
            <a:noAutofit/>
          </a:bodyPr>
          <a:lstStyle>
            <a:lvl1pPr marL="0" indent="0">
              <a:lnSpc>
                <a:spcPts val="2600"/>
              </a:lnSpc>
              <a:buNone/>
              <a:defRPr sz="1800">
                <a:solidFill>
                  <a:srgbClr val="472D59"/>
                </a:solidFill>
              </a:defRPr>
            </a:lvl1pPr>
            <a:lvl2pPr marL="457200" indent="0">
              <a:buNone/>
              <a:defRPr/>
            </a:lvl2pPr>
          </a:lstStyle>
          <a:p>
            <a:pPr lvl="0"/>
            <a:r>
              <a:rPr lang="en-GB" dirty="0"/>
              <a:t>Body Master text style – </a:t>
            </a:r>
            <a:r>
              <a:rPr lang="en-GB" dirty="0" err="1"/>
              <a:t>lato</a:t>
            </a:r>
            <a:r>
              <a:rPr lang="en-GB" dirty="0"/>
              <a:t> regular 18 dark purple (H3)</a:t>
            </a:r>
          </a:p>
        </p:txBody>
      </p:sp>
    </p:spTree>
    <p:extLst>
      <p:ext uri="{BB962C8B-B14F-4D97-AF65-F5344CB8AC3E}">
        <p14:creationId xmlns:p14="http://schemas.microsoft.com/office/powerpoint/2010/main" val="1705439484"/>
      </p:ext>
    </p:extLst>
  </p:cSld>
  <p:clrMapOvr>
    <a:masterClrMapping/>
  </p:clrMapOvr>
  <p:hf sldNum="0" hdr="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two content re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xmlns="" id="{61A98829-DD76-3F42-9410-472FDBCD1969}"/>
              </a:ext>
              <a:ext uri="{C183D7F6-B498-43B3-948B-1728B52AA6E4}">
                <adec:decorative xmlns:adec="http://schemas.microsoft.com/office/drawing/2017/decorative" xmlns="" val="1"/>
              </a:ext>
            </a:extLst>
          </p:cNvPr>
          <p:cNvPicPr>
            <a:picLocks noChangeAspect="1"/>
          </p:cNvPicPr>
          <p:nvPr/>
        </p:nvPicPr>
        <p:blipFill rotWithShape="1">
          <a:blip r:embed="rId2">
            <a:extLst>
              <a:ext uri="{28A0092B-C50C-407E-A947-70E740481C1C}">
                <a14:useLocalDpi xmlns:a14="http://schemas.microsoft.com/office/drawing/2010/main" val="0"/>
              </a:ext>
            </a:extLst>
          </a:blip>
          <a:srcRect l="2067" r="-2067"/>
          <a:stretch/>
        </p:blipFill>
        <p:spPr>
          <a:xfrm>
            <a:off x="0" y="0"/>
            <a:ext cx="12192000" cy="6858000"/>
          </a:xfrm>
          <a:prstGeom prst="rect">
            <a:avLst/>
          </a:prstGeom>
        </p:spPr>
      </p:pic>
      <p:sp>
        <p:nvSpPr>
          <p:cNvPr id="3" name="Content Placeholder 2">
            <a:extLst>
              <a:ext uri="{FF2B5EF4-FFF2-40B4-BE49-F238E27FC236}">
                <a16:creationId xmlns:a16="http://schemas.microsoft.com/office/drawing/2014/main" xmlns="" id="{7ABBFCBD-FEF9-9A40-B78F-192F724BE3D5}"/>
              </a:ext>
            </a:extLst>
          </p:cNvPr>
          <p:cNvSpPr>
            <a:spLocks noGrp="1"/>
          </p:cNvSpPr>
          <p:nvPr>
            <p:ph idx="1" hasCustomPrompt="1"/>
          </p:nvPr>
        </p:nvSpPr>
        <p:spPr>
          <a:xfrm>
            <a:off x="1800000" y="1260000"/>
            <a:ext cx="4988426" cy="4616209"/>
          </a:xfrm>
        </p:spPr>
        <p:txBody>
          <a:bodyPr>
            <a:noAutofit/>
          </a:bodyPr>
          <a:lstStyle>
            <a:lvl1pPr marL="0" indent="0">
              <a:lnSpc>
                <a:spcPts val="2600"/>
              </a:lnSpc>
              <a:buNone/>
              <a:defRPr sz="1800">
                <a:solidFill>
                  <a:srgbClr val="472D59"/>
                </a:solidFill>
              </a:defRPr>
            </a:lvl1pPr>
            <a:lvl2pPr marL="457200" indent="0">
              <a:buNone/>
              <a:defRPr/>
            </a:lvl2pPr>
          </a:lstStyle>
          <a:p>
            <a:pPr lvl="0"/>
            <a:r>
              <a:rPr lang="en-GB" dirty="0"/>
              <a:t>Body Master text style – </a:t>
            </a:r>
            <a:r>
              <a:rPr lang="en-GB" dirty="0" err="1"/>
              <a:t>lato</a:t>
            </a:r>
            <a:r>
              <a:rPr lang="en-GB" dirty="0"/>
              <a:t> regular 18 dark purple (H3)</a:t>
            </a:r>
          </a:p>
        </p:txBody>
      </p:sp>
      <p:sp>
        <p:nvSpPr>
          <p:cNvPr id="11" name="Title 10">
            <a:extLst>
              <a:ext uri="{FF2B5EF4-FFF2-40B4-BE49-F238E27FC236}">
                <a16:creationId xmlns:a16="http://schemas.microsoft.com/office/drawing/2014/main" xmlns="" id="{12094460-40B3-EF46-82AF-634595D8DE11}"/>
              </a:ext>
            </a:extLst>
          </p:cNvPr>
          <p:cNvSpPr>
            <a:spLocks noGrp="1"/>
          </p:cNvSpPr>
          <p:nvPr>
            <p:ph type="title" hasCustomPrompt="1"/>
          </p:nvPr>
        </p:nvSpPr>
        <p:spPr>
          <a:xfrm>
            <a:off x="1800000" y="180000"/>
            <a:ext cx="10038522" cy="983848"/>
          </a:xfrm>
        </p:spPr>
        <p:txBody>
          <a:bodyPr/>
          <a:lstStyle/>
          <a:p>
            <a:r>
              <a:rPr lang="en-GB" dirty="0"/>
              <a:t>Main title master style – </a:t>
            </a:r>
            <a:r>
              <a:rPr lang="en-GB" dirty="0" err="1"/>
              <a:t>lato</a:t>
            </a:r>
            <a:r>
              <a:rPr lang="en-GB" dirty="0"/>
              <a:t> regular 32 red (H1)</a:t>
            </a:r>
            <a:endParaRPr lang="en-US" dirty="0"/>
          </a:p>
        </p:txBody>
      </p:sp>
      <p:sp>
        <p:nvSpPr>
          <p:cNvPr id="7" name="Content Placeholder 2">
            <a:extLst>
              <a:ext uri="{FF2B5EF4-FFF2-40B4-BE49-F238E27FC236}">
                <a16:creationId xmlns:a16="http://schemas.microsoft.com/office/drawing/2014/main" xmlns="" id="{53310652-93D6-DC49-B731-76978A2F160F}"/>
              </a:ext>
            </a:extLst>
          </p:cNvPr>
          <p:cNvSpPr>
            <a:spLocks noGrp="1"/>
          </p:cNvSpPr>
          <p:nvPr>
            <p:ph idx="11" hasCustomPrompt="1"/>
          </p:nvPr>
        </p:nvSpPr>
        <p:spPr>
          <a:xfrm>
            <a:off x="6829200" y="2014404"/>
            <a:ext cx="4940765" cy="2914839"/>
          </a:xfrm>
        </p:spPr>
        <p:txBody>
          <a:bodyPr>
            <a:noAutofit/>
          </a:bodyPr>
          <a:lstStyle>
            <a:lvl1pPr marL="0" indent="0">
              <a:lnSpc>
                <a:spcPts val="2600"/>
              </a:lnSpc>
              <a:buNone/>
              <a:defRPr sz="1800">
                <a:solidFill>
                  <a:srgbClr val="472D59"/>
                </a:solidFill>
              </a:defRPr>
            </a:lvl1pPr>
            <a:lvl2pPr marL="457200" indent="0">
              <a:buNone/>
              <a:defRPr/>
            </a:lvl2pPr>
          </a:lstStyle>
          <a:p>
            <a:pPr lvl="0"/>
            <a:r>
              <a:rPr lang="en-GB" dirty="0"/>
              <a:t>Body Master text style – </a:t>
            </a:r>
            <a:r>
              <a:rPr lang="en-GB" dirty="0" err="1"/>
              <a:t>lato</a:t>
            </a:r>
            <a:r>
              <a:rPr lang="en-GB" dirty="0"/>
              <a:t> regular 18 dark purple (H3)</a:t>
            </a:r>
          </a:p>
        </p:txBody>
      </p:sp>
      <p:sp>
        <p:nvSpPr>
          <p:cNvPr id="8" name="Content Placeholder 2">
            <a:extLst>
              <a:ext uri="{FF2B5EF4-FFF2-40B4-BE49-F238E27FC236}">
                <a16:creationId xmlns:a16="http://schemas.microsoft.com/office/drawing/2014/main" xmlns="" id="{D1913F78-EF37-1B46-9665-DA1668AD78A8}"/>
              </a:ext>
            </a:extLst>
          </p:cNvPr>
          <p:cNvSpPr>
            <a:spLocks noGrp="1"/>
          </p:cNvSpPr>
          <p:nvPr>
            <p:ph idx="12" hasCustomPrompt="1"/>
          </p:nvPr>
        </p:nvSpPr>
        <p:spPr>
          <a:xfrm>
            <a:off x="6829200" y="1260000"/>
            <a:ext cx="4813853" cy="658252"/>
          </a:xfrm>
        </p:spPr>
        <p:txBody>
          <a:bodyPr>
            <a:noAutofit/>
          </a:bodyPr>
          <a:lstStyle>
            <a:lvl1pPr marL="0" indent="0">
              <a:lnSpc>
                <a:spcPts val="2600"/>
              </a:lnSpc>
              <a:buNone/>
              <a:defRPr sz="1800">
                <a:solidFill>
                  <a:srgbClr val="472D59"/>
                </a:solidFill>
              </a:defRPr>
            </a:lvl1pPr>
            <a:lvl2pPr marL="457200" indent="0">
              <a:buNone/>
              <a:defRPr/>
            </a:lvl2pPr>
          </a:lstStyle>
          <a:p>
            <a:pPr lvl="0"/>
            <a:r>
              <a:rPr lang="en-GB" dirty="0"/>
              <a:t>Body Master text style – </a:t>
            </a:r>
            <a:r>
              <a:rPr lang="en-GB" dirty="0" err="1"/>
              <a:t>lato</a:t>
            </a:r>
            <a:r>
              <a:rPr lang="en-GB" dirty="0"/>
              <a:t> regular 18 dark purple (H3)</a:t>
            </a:r>
          </a:p>
        </p:txBody>
      </p:sp>
    </p:spTree>
    <p:extLst>
      <p:ext uri="{BB962C8B-B14F-4D97-AF65-F5344CB8AC3E}">
        <p14:creationId xmlns:p14="http://schemas.microsoft.com/office/powerpoint/2010/main" val="105507016"/>
      </p:ext>
    </p:extLst>
  </p:cSld>
  <p:clrMapOvr>
    <a:masterClrMapping/>
  </p:clrMapOvr>
  <p:hf sldNum="0" hdr="0" ftr="0" dt="0"/>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thank you">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xmlns="" id="{621C4DC5-ECFF-8147-8BF2-0B3DA539D74A}"/>
              </a:ext>
              <a:ext uri="{C183D7F6-B498-43B3-948B-1728B52AA6E4}">
                <adec:decorative xmlns:adec="http://schemas.microsoft.com/office/drawing/2017/decorative" xmlns="" val="1"/>
              </a:ext>
            </a:extLst>
          </p:cNvPr>
          <p:cNvPicPr>
            <a:picLocks noChangeAspect="1"/>
          </p:cNvPicPr>
          <p:nvPr/>
        </p:nvPicPr>
        <p:blipFill rotWithShape="1">
          <a:blip r:embed="rId2">
            <a:extLst>
              <a:ext uri="{28A0092B-C50C-407E-A947-70E740481C1C}">
                <a14:useLocalDpi xmlns:a14="http://schemas.microsoft.com/office/drawing/2010/main" val="0"/>
              </a:ext>
            </a:extLst>
          </a:blip>
          <a:srcRect l="2067" r="-2067"/>
          <a:stretch/>
        </p:blipFill>
        <p:spPr>
          <a:xfrm>
            <a:off x="996840" y="2289"/>
            <a:ext cx="12224000" cy="6876000"/>
          </a:xfrm>
          <a:prstGeom prst="rect">
            <a:avLst/>
          </a:prstGeom>
        </p:spPr>
      </p:pic>
      <p:pic>
        <p:nvPicPr>
          <p:cNvPr id="6" name="Picture 5">
            <a:extLst>
              <a:ext uri="{FF2B5EF4-FFF2-40B4-BE49-F238E27FC236}">
                <a16:creationId xmlns:a16="http://schemas.microsoft.com/office/drawing/2014/main" xmlns="" id="{61A98829-DD76-3F42-9410-472FDBCD1969}"/>
              </a:ext>
              <a:ext uri="{C183D7F6-B498-43B3-948B-1728B52AA6E4}">
                <adec:decorative xmlns:adec="http://schemas.microsoft.com/office/drawing/2017/decorative" xmlns="" val="1"/>
              </a:ext>
            </a:extLst>
          </p:cNvPr>
          <p:cNvPicPr>
            <a:picLocks noChangeAspect="1"/>
          </p:cNvPicPr>
          <p:nvPr/>
        </p:nvPicPr>
        <p:blipFill rotWithShape="1">
          <a:blip r:embed="rId3">
            <a:extLst>
              <a:ext uri="{28A0092B-C50C-407E-A947-70E740481C1C}">
                <a14:useLocalDpi xmlns:a14="http://schemas.microsoft.com/office/drawing/2010/main" val="0"/>
              </a:ext>
            </a:extLst>
          </a:blip>
          <a:srcRect l="2067" r="-2067"/>
          <a:stretch/>
        </p:blipFill>
        <p:spPr>
          <a:xfrm>
            <a:off x="0" y="0"/>
            <a:ext cx="12224000" cy="6876000"/>
          </a:xfrm>
          <a:prstGeom prst="rect">
            <a:avLst/>
          </a:prstGeom>
        </p:spPr>
      </p:pic>
      <p:sp>
        <p:nvSpPr>
          <p:cNvPr id="3" name="Content Placeholder 2">
            <a:extLst>
              <a:ext uri="{FF2B5EF4-FFF2-40B4-BE49-F238E27FC236}">
                <a16:creationId xmlns:a16="http://schemas.microsoft.com/office/drawing/2014/main" xmlns="" id="{7ABBFCBD-FEF9-9A40-B78F-192F724BE3D5}"/>
              </a:ext>
            </a:extLst>
          </p:cNvPr>
          <p:cNvSpPr>
            <a:spLocks noGrp="1"/>
          </p:cNvSpPr>
          <p:nvPr>
            <p:ph idx="1" hasCustomPrompt="1"/>
          </p:nvPr>
        </p:nvSpPr>
        <p:spPr>
          <a:xfrm>
            <a:off x="3081866" y="1260000"/>
            <a:ext cx="8508178" cy="4616209"/>
          </a:xfrm>
        </p:spPr>
        <p:txBody>
          <a:bodyPr>
            <a:noAutofit/>
          </a:bodyPr>
          <a:lstStyle>
            <a:lvl1pPr marL="0" indent="0">
              <a:lnSpc>
                <a:spcPts val="2600"/>
              </a:lnSpc>
              <a:buNone/>
              <a:defRPr sz="1800">
                <a:solidFill>
                  <a:srgbClr val="472D59"/>
                </a:solidFill>
              </a:defRPr>
            </a:lvl1pPr>
            <a:lvl2pPr marL="457200" indent="0">
              <a:buNone/>
              <a:defRPr/>
            </a:lvl2pPr>
          </a:lstStyle>
          <a:p>
            <a:pPr lvl="0"/>
            <a:r>
              <a:rPr lang="en-GB" dirty="0"/>
              <a:t>Body Master text style – </a:t>
            </a:r>
            <a:r>
              <a:rPr lang="en-GB" dirty="0" err="1"/>
              <a:t>lato</a:t>
            </a:r>
            <a:r>
              <a:rPr lang="en-GB" dirty="0"/>
              <a:t> regular 18 dark purple (H3)</a:t>
            </a:r>
          </a:p>
        </p:txBody>
      </p:sp>
      <p:sp>
        <p:nvSpPr>
          <p:cNvPr id="11" name="Title 10">
            <a:extLst>
              <a:ext uri="{FF2B5EF4-FFF2-40B4-BE49-F238E27FC236}">
                <a16:creationId xmlns:a16="http://schemas.microsoft.com/office/drawing/2014/main" xmlns="" id="{12094460-40B3-EF46-82AF-634595D8DE11}"/>
              </a:ext>
            </a:extLst>
          </p:cNvPr>
          <p:cNvSpPr>
            <a:spLocks noGrp="1"/>
          </p:cNvSpPr>
          <p:nvPr>
            <p:ph type="title" hasCustomPrompt="1"/>
          </p:nvPr>
        </p:nvSpPr>
        <p:spPr>
          <a:xfrm>
            <a:off x="3081866" y="180000"/>
            <a:ext cx="8756655" cy="983848"/>
          </a:xfrm>
        </p:spPr>
        <p:txBody>
          <a:bodyPr/>
          <a:lstStyle/>
          <a:p>
            <a:r>
              <a:rPr lang="en-GB" dirty="0"/>
              <a:t>Main title master style – </a:t>
            </a:r>
            <a:r>
              <a:rPr lang="en-GB" dirty="0" err="1"/>
              <a:t>lato</a:t>
            </a:r>
            <a:r>
              <a:rPr lang="en-GB" dirty="0"/>
              <a:t> regular 32 red (H1)</a:t>
            </a:r>
            <a:endParaRPr lang="en-US" dirty="0"/>
          </a:p>
        </p:txBody>
      </p:sp>
    </p:spTree>
    <p:extLst>
      <p:ext uri="{BB962C8B-B14F-4D97-AF65-F5344CB8AC3E}">
        <p14:creationId xmlns:p14="http://schemas.microsoft.com/office/powerpoint/2010/main" val="4130635691"/>
      </p:ext>
    </p:extLst>
  </p:cSld>
  <p:clrMapOvr>
    <a:masterClrMapping/>
  </p:clrMapOvr>
  <p:hf sldNum="0" hdr="0" ftr="0" dt="0"/>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2192211"/>
            <a:ext cx="9144000" cy="761301"/>
          </a:xfrm>
        </p:spPr>
        <p:txBody>
          <a:bodyPr anchor="b">
            <a:normAutofit/>
          </a:bodyPr>
          <a:lstStyle>
            <a:lvl1pPr algn="ctr">
              <a:lnSpc>
                <a:spcPct val="100000"/>
              </a:lnSpc>
              <a:defRPr sz="4400"/>
            </a:lvl1pPr>
          </a:lstStyle>
          <a:p>
            <a:r>
              <a:rPr lang="en-US" dirty="0"/>
              <a:t>Click to edit Master title style</a:t>
            </a:r>
            <a:endParaRPr lang="en-AU"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AU" dirty="0"/>
          </a:p>
        </p:txBody>
      </p:sp>
      <p:sp>
        <p:nvSpPr>
          <p:cNvPr id="4" name="Date Placeholder 3"/>
          <p:cNvSpPr>
            <a:spLocks noGrp="1"/>
          </p:cNvSpPr>
          <p:nvPr>
            <p:ph type="dt" sz="half" idx="10"/>
          </p:nvPr>
        </p:nvSpPr>
        <p:spPr/>
        <p:txBody>
          <a:bodyPr/>
          <a:lstStyle/>
          <a:p>
            <a:fld id="{12730106-5C17-6E45-88DA-B8EFAB921091}" type="datetime1">
              <a:rPr lang="en-AU" smtClean="0">
                <a:solidFill>
                  <a:prstClr val="black">
                    <a:tint val="75000"/>
                  </a:prstClr>
                </a:solidFill>
              </a:rPr>
              <a:pPr/>
              <a:t>1/08/2022</a:t>
            </a:fld>
            <a:endParaRPr lang="en-AU">
              <a:solidFill>
                <a:prstClr val="black">
                  <a:tint val="75000"/>
                </a:prstClr>
              </a:solidFill>
            </a:endParaRPr>
          </a:p>
        </p:txBody>
      </p:sp>
      <p:sp>
        <p:nvSpPr>
          <p:cNvPr id="5" name="Footer Placeholder 4"/>
          <p:cNvSpPr>
            <a:spLocks noGrp="1"/>
          </p:cNvSpPr>
          <p:nvPr>
            <p:ph type="ftr" sz="quarter" idx="11"/>
          </p:nvPr>
        </p:nvSpPr>
        <p:spPr/>
        <p:txBody>
          <a:bodyPr/>
          <a:lstStyle/>
          <a:p>
            <a:endParaRPr lang="en-AU">
              <a:solidFill>
                <a:prstClr val="black">
                  <a:tint val="75000"/>
                </a:prstClr>
              </a:solidFill>
            </a:endParaRPr>
          </a:p>
        </p:txBody>
      </p:sp>
      <p:sp>
        <p:nvSpPr>
          <p:cNvPr id="6" name="Slide Number Placeholder 5"/>
          <p:cNvSpPr>
            <a:spLocks noGrp="1"/>
          </p:cNvSpPr>
          <p:nvPr>
            <p:ph type="sldNum" sz="quarter" idx="12"/>
          </p:nvPr>
        </p:nvSpPr>
        <p:spPr/>
        <p:txBody>
          <a:bodyPr/>
          <a:lstStyle/>
          <a:p>
            <a:fld id="{A58C2B16-FD84-4E45-B3EF-EC9667A7D2A2}" type="slidenum">
              <a:rPr lang="en-AU" smtClean="0">
                <a:solidFill>
                  <a:prstClr val="black">
                    <a:tint val="75000"/>
                  </a:prstClr>
                </a:solidFill>
              </a:rPr>
              <a:pPr/>
              <a:t>‹#›</a:t>
            </a:fld>
            <a:endParaRPr lang="en-AU" dirty="0">
              <a:solidFill>
                <a:prstClr val="black">
                  <a:tint val="75000"/>
                </a:prstClr>
              </a:solidFill>
            </a:endParaRPr>
          </a:p>
        </p:txBody>
      </p:sp>
    </p:spTree>
    <p:extLst>
      <p:ext uri="{BB962C8B-B14F-4D97-AF65-F5344CB8AC3E}">
        <p14:creationId xmlns:p14="http://schemas.microsoft.com/office/powerpoint/2010/main" val="319895285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299A7C0-8784-8E4B-B1E4-F30662F40E22}" type="datetime1">
              <a:rPr lang="en-AU" smtClean="0">
                <a:solidFill>
                  <a:prstClr val="black">
                    <a:tint val="75000"/>
                  </a:prstClr>
                </a:solidFill>
              </a:rPr>
              <a:pPr/>
              <a:t>1/08/2022</a:t>
            </a:fld>
            <a:endParaRPr lang="en-AU">
              <a:solidFill>
                <a:prstClr val="black">
                  <a:tint val="75000"/>
                </a:prstClr>
              </a:solidFill>
            </a:endParaRPr>
          </a:p>
        </p:txBody>
      </p:sp>
      <p:sp>
        <p:nvSpPr>
          <p:cNvPr id="3" name="Footer Placeholder 2"/>
          <p:cNvSpPr>
            <a:spLocks noGrp="1"/>
          </p:cNvSpPr>
          <p:nvPr>
            <p:ph type="ftr" sz="quarter" idx="11"/>
          </p:nvPr>
        </p:nvSpPr>
        <p:spPr/>
        <p:txBody>
          <a:bodyPr/>
          <a:lstStyle/>
          <a:p>
            <a:endParaRPr lang="en-AU">
              <a:solidFill>
                <a:prstClr val="black">
                  <a:tint val="75000"/>
                </a:prstClr>
              </a:solidFill>
            </a:endParaRPr>
          </a:p>
        </p:txBody>
      </p:sp>
      <p:sp>
        <p:nvSpPr>
          <p:cNvPr id="4" name="Slide Number Placeholder 3"/>
          <p:cNvSpPr>
            <a:spLocks noGrp="1"/>
          </p:cNvSpPr>
          <p:nvPr>
            <p:ph type="sldNum" sz="quarter" idx="12"/>
          </p:nvPr>
        </p:nvSpPr>
        <p:spPr/>
        <p:txBody>
          <a:bodyPr/>
          <a:lstStyle/>
          <a:p>
            <a:fld id="{A58C2B16-FD84-4E45-B3EF-EC9667A7D2A2}" type="slidenum">
              <a:rPr lang="en-AU" smtClean="0">
                <a:solidFill>
                  <a:prstClr val="black">
                    <a:tint val="75000"/>
                  </a:prstClr>
                </a:solidFill>
              </a:rPr>
              <a:pPr/>
              <a:t>‹#›</a:t>
            </a:fld>
            <a:endParaRPr lang="en-AU">
              <a:solidFill>
                <a:prstClr val="black">
                  <a:tint val="75000"/>
                </a:prstClr>
              </a:solidFill>
            </a:endParaRPr>
          </a:p>
        </p:txBody>
      </p:sp>
    </p:spTree>
    <p:extLst>
      <p:ext uri="{BB962C8B-B14F-4D97-AF65-F5344CB8AC3E}">
        <p14:creationId xmlns:p14="http://schemas.microsoft.com/office/powerpoint/2010/main" val="43043750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cSld name="Practice guide">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xmlns="" id="{CBEB661F-7B19-CB4F-8DB9-45F56BC792A4}"/>
              </a:ext>
              <a:ext uri="{C183D7F6-B498-43B3-948B-1728B52AA6E4}">
                <adec:decorative xmlns:adec="http://schemas.microsoft.com/office/drawing/2017/decorative" xmlns="" val="1"/>
              </a:ext>
            </a:extLst>
          </p:cNvPr>
          <p:cNvPicPr>
            <a:picLocks noChangeAspect="1"/>
          </p:cNvPicPr>
          <p:nvPr/>
        </p:nvPicPr>
        <p:blipFill rotWithShape="1">
          <a:blip r:embed="rId2">
            <a:extLst>
              <a:ext uri="{28A0092B-C50C-407E-A947-70E740481C1C}">
                <a14:useLocalDpi xmlns:a14="http://schemas.microsoft.com/office/drawing/2010/main" val="0"/>
              </a:ext>
            </a:extLst>
          </a:blip>
          <a:srcRect l="2067" r="-2067"/>
          <a:stretch/>
        </p:blipFill>
        <p:spPr>
          <a:xfrm>
            <a:off x="0" y="0"/>
            <a:ext cx="12224000" cy="6876000"/>
          </a:xfrm>
          <a:prstGeom prst="rect">
            <a:avLst/>
          </a:prstGeom>
        </p:spPr>
      </p:pic>
      <p:sp>
        <p:nvSpPr>
          <p:cNvPr id="3" name="Content Placeholder 2">
            <a:extLst>
              <a:ext uri="{FF2B5EF4-FFF2-40B4-BE49-F238E27FC236}">
                <a16:creationId xmlns:a16="http://schemas.microsoft.com/office/drawing/2014/main" xmlns="" id="{7ABBFCBD-FEF9-9A40-B78F-192F724BE3D5}"/>
              </a:ext>
            </a:extLst>
          </p:cNvPr>
          <p:cNvSpPr>
            <a:spLocks noGrp="1"/>
          </p:cNvSpPr>
          <p:nvPr>
            <p:ph idx="1" hasCustomPrompt="1"/>
          </p:nvPr>
        </p:nvSpPr>
        <p:spPr>
          <a:xfrm>
            <a:off x="1800000" y="1260000"/>
            <a:ext cx="5740978" cy="5418000"/>
          </a:xfrm>
        </p:spPr>
        <p:txBody>
          <a:bodyPr>
            <a:noAutofit/>
          </a:bodyPr>
          <a:lstStyle>
            <a:lvl1pPr marL="0" indent="0">
              <a:lnSpc>
                <a:spcPts val="2400"/>
              </a:lnSpc>
              <a:spcBef>
                <a:spcPts val="600"/>
              </a:spcBef>
              <a:buNone/>
              <a:defRPr sz="1800">
                <a:solidFill>
                  <a:srgbClr val="472D59"/>
                </a:solidFill>
              </a:defRPr>
            </a:lvl1pPr>
            <a:lvl2pPr marL="457200" indent="0">
              <a:buNone/>
              <a:defRPr/>
            </a:lvl2pPr>
          </a:lstStyle>
          <a:p>
            <a:pPr lvl="0"/>
            <a:r>
              <a:rPr lang="en-GB" dirty="0"/>
              <a:t>Body Master text style – </a:t>
            </a:r>
            <a:r>
              <a:rPr lang="en-GB" dirty="0" err="1"/>
              <a:t>lato</a:t>
            </a:r>
            <a:r>
              <a:rPr lang="en-GB" dirty="0"/>
              <a:t> regular 18 dark purple (H3)</a:t>
            </a:r>
          </a:p>
        </p:txBody>
      </p:sp>
      <p:sp>
        <p:nvSpPr>
          <p:cNvPr id="11" name="Title 10">
            <a:extLst>
              <a:ext uri="{FF2B5EF4-FFF2-40B4-BE49-F238E27FC236}">
                <a16:creationId xmlns:a16="http://schemas.microsoft.com/office/drawing/2014/main" xmlns="" id="{12094460-40B3-EF46-82AF-634595D8DE11}"/>
              </a:ext>
            </a:extLst>
          </p:cNvPr>
          <p:cNvSpPr>
            <a:spLocks noGrp="1"/>
          </p:cNvSpPr>
          <p:nvPr>
            <p:ph type="title" hasCustomPrompt="1"/>
          </p:nvPr>
        </p:nvSpPr>
        <p:spPr>
          <a:xfrm>
            <a:off x="1800000" y="180000"/>
            <a:ext cx="10038522" cy="983848"/>
          </a:xfrm>
        </p:spPr>
        <p:txBody>
          <a:bodyPr/>
          <a:lstStyle/>
          <a:p>
            <a:r>
              <a:rPr lang="en-GB" dirty="0"/>
              <a:t>Main title Master style – </a:t>
            </a:r>
            <a:r>
              <a:rPr lang="en-GB" dirty="0" err="1"/>
              <a:t>lato</a:t>
            </a:r>
            <a:r>
              <a:rPr lang="en-GB" dirty="0"/>
              <a:t> regular 32 red (H1)</a:t>
            </a:r>
            <a:endParaRPr lang="en-US" dirty="0"/>
          </a:p>
        </p:txBody>
      </p:sp>
      <p:sp>
        <p:nvSpPr>
          <p:cNvPr id="4" name="Picture Placeholder 3">
            <a:extLst>
              <a:ext uri="{FF2B5EF4-FFF2-40B4-BE49-F238E27FC236}">
                <a16:creationId xmlns:a16="http://schemas.microsoft.com/office/drawing/2014/main" xmlns="" id="{0CB5062A-2D8A-A84B-AD24-E8599285A331}"/>
              </a:ext>
            </a:extLst>
          </p:cNvPr>
          <p:cNvSpPr>
            <a:spLocks noGrp="1"/>
          </p:cNvSpPr>
          <p:nvPr>
            <p:ph type="pic" sz="quarter" idx="10"/>
          </p:nvPr>
        </p:nvSpPr>
        <p:spPr>
          <a:xfrm rot="-540000">
            <a:off x="8059361" y="1157005"/>
            <a:ext cx="2520000" cy="3600000"/>
          </a:xfrm>
          <a:effectLst>
            <a:outerShdw blurRad="50800" dist="38100" dir="5400000" algn="t" rotWithShape="0">
              <a:prstClr val="black">
                <a:alpha val="40000"/>
              </a:prstClr>
            </a:outerShdw>
          </a:effectLst>
        </p:spPr>
        <p:txBody>
          <a:bodyPr/>
          <a:lstStyle/>
          <a:p>
            <a:r>
              <a:rPr lang="en-GB"/>
              <a:t>Click icon to add picture</a:t>
            </a:r>
            <a:endParaRPr lang="en-US" dirty="0"/>
          </a:p>
        </p:txBody>
      </p:sp>
      <p:sp>
        <p:nvSpPr>
          <p:cNvPr id="12" name="Content Placeholder 2">
            <a:extLst>
              <a:ext uri="{FF2B5EF4-FFF2-40B4-BE49-F238E27FC236}">
                <a16:creationId xmlns:a16="http://schemas.microsoft.com/office/drawing/2014/main" xmlns="" id="{36406473-AB8C-BF42-90CE-339CC05B0109}"/>
              </a:ext>
            </a:extLst>
          </p:cNvPr>
          <p:cNvSpPr>
            <a:spLocks noGrp="1"/>
          </p:cNvSpPr>
          <p:nvPr>
            <p:ph idx="11" hasCustomPrompt="1"/>
          </p:nvPr>
        </p:nvSpPr>
        <p:spPr>
          <a:xfrm>
            <a:off x="8321158" y="5068358"/>
            <a:ext cx="2930750" cy="835617"/>
          </a:xfrm>
        </p:spPr>
        <p:txBody>
          <a:bodyPr>
            <a:noAutofit/>
          </a:bodyPr>
          <a:lstStyle>
            <a:lvl1pPr marL="0" indent="0">
              <a:lnSpc>
                <a:spcPts val="2600"/>
              </a:lnSpc>
              <a:buNone/>
              <a:defRPr sz="1800">
                <a:solidFill>
                  <a:srgbClr val="472D59"/>
                </a:solidFill>
              </a:defRPr>
            </a:lvl1pPr>
            <a:lvl2pPr marL="457200" indent="0">
              <a:buNone/>
              <a:defRPr/>
            </a:lvl2pPr>
          </a:lstStyle>
          <a:p>
            <a:pPr lvl="0"/>
            <a:r>
              <a:rPr lang="en-GB" dirty="0"/>
              <a:t>Body Master text style – </a:t>
            </a:r>
            <a:r>
              <a:rPr lang="en-GB" dirty="0" err="1"/>
              <a:t>lato</a:t>
            </a:r>
            <a:r>
              <a:rPr lang="en-GB" dirty="0"/>
              <a:t> regular 18 dark purple (H3)</a:t>
            </a:r>
          </a:p>
        </p:txBody>
      </p:sp>
    </p:spTree>
    <p:extLst>
      <p:ext uri="{BB962C8B-B14F-4D97-AF65-F5344CB8AC3E}">
        <p14:creationId xmlns:p14="http://schemas.microsoft.com/office/powerpoint/2010/main" val="1566574867"/>
      </p:ext>
    </p:extLst>
  </p:cSld>
  <p:clrMapOvr>
    <a:masterClrMapping/>
  </p:clrMapOvr>
  <p:hf sldNum="0" hdr="0" ftr="0" dt="0"/>
</p:sldLayout>
</file>

<file path=ppt/slideLayouts/slideLayout26.xml><?xml version="1.0" encoding="utf-8"?>
<p:sldLayout xmlns:a="http://schemas.openxmlformats.org/drawingml/2006/main" xmlns:r="http://schemas.openxmlformats.org/officeDocument/2006/relationships" xmlns:p="http://schemas.openxmlformats.org/presentationml/2006/main">
  <p:cSld name="Title and Content re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xmlns="" id="{61A98829-DD76-3F42-9410-472FDBCD1969}"/>
              </a:ext>
              <a:ext uri="{C183D7F6-B498-43B3-948B-1728B52AA6E4}">
                <adec:decorative xmlns:adec="http://schemas.microsoft.com/office/drawing/2017/decorative" xmlns="" val="1"/>
              </a:ext>
            </a:extLst>
          </p:cNvPr>
          <p:cNvPicPr>
            <a:picLocks noChangeAspect="1"/>
          </p:cNvPicPr>
          <p:nvPr/>
        </p:nvPicPr>
        <p:blipFill rotWithShape="1">
          <a:blip r:embed="rId2">
            <a:extLst>
              <a:ext uri="{28A0092B-C50C-407E-A947-70E740481C1C}">
                <a14:useLocalDpi xmlns:a14="http://schemas.microsoft.com/office/drawing/2010/main" val="0"/>
              </a:ext>
            </a:extLst>
          </a:blip>
          <a:srcRect l="2067" r="-2067"/>
          <a:stretch/>
        </p:blipFill>
        <p:spPr>
          <a:xfrm>
            <a:off x="0" y="0"/>
            <a:ext cx="12192000" cy="6858000"/>
          </a:xfrm>
          <a:prstGeom prst="rect">
            <a:avLst/>
          </a:prstGeom>
        </p:spPr>
      </p:pic>
      <p:sp>
        <p:nvSpPr>
          <p:cNvPr id="3" name="Content Placeholder 2">
            <a:extLst>
              <a:ext uri="{FF2B5EF4-FFF2-40B4-BE49-F238E27FC236}">
                <a16:creationId xmlns:a16="http://schemas.microsoft.com/office/drawing/2014/main" xmlns="" id="{7ABBFCBD-FEF9-9A40-B78F-192F724BE3D5}"/>
              </a:ext>
            </a:extLst>
          </p:cNvPr>
          <p:cNvSpPr>
            <a:spLocks noGrp="1"/>
          </p:cNvSpPr>
          <p:nvPr>
            <p:ph idx="1" hasCustomPrompt="1"/>
          </p:nvPr>
        </p:nvSpPr>
        <p:spPr>
          <a:xfrm>
            <a:off x="1800000" y="1260000"/>
            <a:ext cx="9790044" cy="4616209"/>
          </a:xfrm>
        </p:spPr>
        <p:txBody>
          <a:bodyPr>
            <a:noAutofit/>
          </a:bodyPr>
          <a:lstStyle>
            <a:lvl1pPr marL="0" indent="0">
              <a:lnSpc>
                <a:spcPts val="2600"/>
              </a:lnSpc>
              <a:buNone/>
              <a:defRPr sz="1800">
                <a:solidFill>
                  <a:srgbClr val="472D59"/>
                </a:solidFill>
              </a:defRPr>
            </a:lvl1pPr>
            <a:lvl2pPr marL="457200" indent="0">
              <a:buNone/>
              <a:defRPr/>
            </a:lvl2pPr>
          </a:lstStyle>
          <a:p>
            <a:pPr lvl="0"/>
            <a:r>
              <a:rPr lang="en-GB" dirty="0"/>
              <a:t>Body master text style – </a:t>
            </a:r>
            <a:r>
              <a:rPr lang="en-GB" dirty="0" err="1"/>
              <a:t>lato</a:t>
            </a:r>
            <a:r>
              <a:rPr lang="en-GB" dirty="0"/>
              <a:t> regular 18 dark purple (H3)</a:t>
            </a:r>
          </a:p>
        </p:txBody>
      </p:sp>
      <p:sp>
        <p:nvSpPr>
          <p:cNvPr id="11" name="Title 10">
            <a:extLst>
              <a:ext uri="{FF2B5EF4-FFF2-40B4-BE49-F238E27FC236}">
                <a16:creationId xmlns:a16="http://schemas.microsoft.com/office/drawing/2014/main" xmlns="" id="{12094460-40B3-EF46-82AF-634595D8DE11}"/>
              </a:ext>
            </a:extLst>
          </p:cNvPr>
          <p:cNvSpPr>
            <a:spLocks noGrp="1"/>
          </p:cNvSpPr>
          <p:nvPr>
            <p:ph type="title" hasCustomPrompt="1"/>
          </p:nvPr>
        </p:nvSpPr>
        <p:spPr>
          <a:xfrm>
            <a:off x="1800000" y="180000"/>
            <a:ext cx="10038522" cy="983848"/>
          </a:xfrm>
        </p:spPr>
        <p:txBody>
          <a:bodyPr/>
          <a:lstStyle/>
          <a:p>
            <a:r>
              <a:rPr lang="en-GB" dirty="0"/>
              <a:t>Main title master style – </a:t>
            </a:r>
            <a:r>
              <a:rPr lang="en-GB" dirty="0" err="1"/>
              <a:t>lato</a:t>
            </a:r>
            <a:r>
              <a:rPr lang="en-GB" dirty="0"/>
              <a:t> regular 32 red (H1)</a:t>
            </a:r>
            <a:endParaRPr lang="en-US" dirty="0"/>
          </a:p>
        </p:txBody>
      </p:sp>
    </p:spTree>
    <p:extLst>
      <p:ext uri="{BB962C8B-B14F-4D97-AF65-F5344CB8AC3E}">
        <p14:creationId xmlns:p14="http://schemas.microsoft.com/office/powerpoint/2010/main" val="3451472784"/>
      </p:ext>
    </p:extLst>
  </p:cSld>
  <p:clrMapOvr>
    <a:masterClrMapping/>
  </p:clrMapOvr>
  <p:hf sldNum="0" hdr="0" ftr="0" dt="0"/>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2192211"/>
            <a:ext cx="9144000" cy="761301"/>
          </a:xfrm>
        </p:spPr>
        <p:txBody>
          <a:bodyPr anchor="b">
            <a:normAutofit/>
          </a:bodyPr>
          <a:lstStyle>
            <a:lvl1pPr algn="ctr">
              <a:lnSpc>
                <a:spcPct val="100000"/>
              </a:lnSpc>
              <a:defRPr sz="4400"/>
            </a:lvl1pPr>
          </a:lstStyle>
          <a:p>
            <a:r>
              <a:rPr lang="en-US" dirty="0"/>
              <a:t>Click to edit Master title style</a:t>
            </a:r>
            <a:endParaRPr lang="en-AU"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AU" dirty="0"/>
          </a:p>
        </p:txBody>
      </p:sp>
      <p:sp>
        <p:nvSpPr>
          <p:cNvPr id="4" name="Date Placeholder 3"/>
          <p:cNvSpPr>
            <a:spLocks noGrp="1"/>
          </p:cNvSpPr>
          <p:nvPr>
            <p:ph type="dt" sz="half" idx="10"/>
          </p:nvPr>
        </p:nvSpPr>
        <p:spPr/>
        <p:txBody>
          <a:bodyPr/>
          <a:lstStyle/>
          <a:p>
            <a:fld id="{12730106-5C17-6E45-88DA-B8EFAB921091}" type="datetime1">
              <a:rPr lang="en-AU" smtClean="0">
                <a:solidFill>
                  <a:prstClr val="black">
                    <a:tint val="75000"/>
                  </a:prstClr>
                </a:solidFill>
              </a:rPr>
              <a:pPr/>
              <a:t>1/08/2022</a:t>
            </a:fld>
            <a:endParaRPr lang="en-AU">
              <a:solidFill>
                <a:prstClr val="black">
                  <a:tint val="75000"/>
                </a:prstClr>
              </a:solidFill>
            </a:endParaRPr>
          </a:p>
        </p:txBody>
      </p:sp>
      <p:sp>
        <p:nvSpPr>
          <p:cNvPr id="5" name="Footer Placeholder 4"/>
          <p:cNvSpPr>
            <a:spLocks noGrp="1"/>
          </p:cNvSpPr>
          <p:nvPr>
            <p:ph type="ftr" sz="quarter" idx="11"/>
          </p:nvPr>
        </p:nvSpPr>
        <p:spPr/>
        <p:txBody>
          <a:bodyPr/>
          <a:lstStyle/>
          <a:p>
            <a:endParaRPr lang="en-AU">
              <a:solidFill>
                <a:prstClr val="black">
                  <a:tint val="75000"/>
                </a:prstClr>
              </a:solidFill>
            </a:endParaRPr>
          </a:p>
        </p:txBody>
      </p:sp>
      <p:sp>
        <p:nvSpPr>
          <p:cNvPr id="6" name="Slide Number Placeholder 5"/>
          <p:cNvSpPr>
            <a:spLocks noGrp="1"/>
          </p:cNvSpPr>
          <p:nvPr>
            <p:ph type="sldNum" sz="quarter" idx="12"/>
          </p:nvPr>
        </p:nvSpPr>
        <p:spPr/>
        <p:txBody>
          <a:bodyPr/>
          <a:lstStyle/>
          <a:p>
            <a:fld id="{A58C2B16-FD84-4E45-B3EF-EC9667A7D2A2}" type="slidenum">
              <a:rPr lang="en-AU" smtClean="0">
                <a:solidFill>
                  <a:prstClr val="black">
                    <a:tint val="75000"/>
                  </a:prstClr>
                </a:solidFill>
              </a:rPr>
              <a:pPr/>
              <a:t>‹#›</a:t>
            </a:fld>
            <a:endParaRPr lang="en-AU" dirty="0">
              <a:solidFill>
                <a:prstClr val="black">
                  <a:tint val="75000"/>
                </a:prstClr>
              </a:solidFill>
            </a:endParaRPr>
          </a:p>
        </p:txBody>
      </p:sp>
    </p:spTree>
    <p:extLst>
      <p:ext uri="{BB962C8B-B14F-4D97-AF65-F5344CB8AC3E}">
        <p14:creationId xmlns:p14="http://schemas.microsoft.com/office/powerpoint/2010/main" val="124244632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299A7C0-8784-8E4B-B1E4-F30662F40E22}" type="datetime1">
              <a:rPr lang="en-AU" smtClean="0">
                <a:solidFill>
                  <a:prstClr val="black">
                    <a:tint val="75000"/>
                  </a:prstClr>
                </a:solidFill>
              </a:rPr>
              <a:pPr/>
              <a:t>1/08/2022</a:t>
            </a:fld>
            <a:endParaRPr lang="en-AU">
              <a:solidFill>
                <a:prstClr val="black">
                  <a:tint val="75000"/>
                </a:prstClr>
              </a:solidFill>
            </a:endParaRPr>
          </a:p>
        </p:txBody>
      </p:sp>
      <p:sp>
        <p:nvSpPr>
          <p:cNvPr id="3" name="Footer Placeholder 2"/>
          <p:cNvSpPr>
            <a:spLocks noGrp="1"/>
          </p:cNvSpPr>
          <p:nvPr>
            <p:ph type="ftr" sz="quarter" idx="11"/>
          </p:nvPr>
        </p:nvSpPr>
        <p:spPr/>
        <p:txBody>
          <a:bodyPr/>
          <a:lstStyle/>
          <a:p>
            <a:endParaRPr lang="en-AU">
              <a:solidFill>
                <a:prstClr val="black">
                  <a:tint val="75000"/>
                </a:prstClr>
              </a:solidFill>
            </a:endParaRPr>
          </a:p>
        </p:txBody>
      </p:sp>
      <p:sp>
        <p:nvSpPr>
          <p:cNvPr id="4" name="Slide Number Placeholder 3"/>
          <p:cNvSpPr>
            <a:spLocks noGrp="1"/>
          </p:cNvSpPr>
          <p:nvPr>
            <p:ph type="sldNum" sz="quarter" idx="12"/>
          </p:nvPr>
        </p:nvSpPr>
        <p:spPr/>
        <p:txBody>
          <a:bodyPr/>
          <a:lstStyle/>
          <a:p>
            <a:fld id="{A58C2B16-FD84-4E45-B3EF-EC9667A7D2A2}" type="slidenum">
              <a:rPr lang="en-AU" smtClean="0">
                <a:solidFill>
                  <a:prstClr val="black">
                    <a:tint val="75000"/>
                  </a:prstClr>
                </a:solidFill>
              </a:rPr>
              <a:pPr/>
              <a:t>‹#›</a:t>
            </a:fld>
            <a:endParaRPr lang="en-AU">
              <a:solidFill>
                <a:prstClr val="black">
                  <a:tint val="75000"/>
                </a:prstClr>
              </a:solidFill>
            </a:endParaRPr>
          </a:p>
        </p:txBody>
      </p:sp>
    </p:spTree>
    <p:extLst>
      <p:ext uri="{BB962C8B-B14F-4D97-AF65-F5344CB8AC3E}">
        <p14:creationId xmlns:p14="http://schemas.microsoft.com/office/powerpoint/2010/main" val="341789913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cSld name="Practice guide">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xmlns="" id="{CBEB661F-7B19-CB4F-8DB9-45F56BC792A4}"/>
              </a:ext>
              <a:ext uri="{C183D7F6-B498-43B3-948B-1728B52AA6E4}">
                <adec:decorative xmlns:adec="http://schemas.microsoft.com/office/drawing/2017/decorative" xmlns="" val="1"/>
              </a:ext>
            </a:extLst>
          </p:cNvPr>
          <p:cNvPicPr>
            <a:picLocks noChangeAspect="1"/>
          </p:cNvPicPr>
          <p:nvPr/>
        </p:nvPicPr>
        <p:blipFill rotWithShape="1">
          <a:blip r:embed="rId2">
            <a:extLst>
              <a:ext uri="{28A0092B-C50C-407E-A947-70E740481C1C}">
                <a14:useLocalDpi xmlns:a14="http://schemas.microsoft.com/office/drawing/2010/main" val="0"/>
              </a:ext>
            </a:extLst>
          </a:blip>
          <a:srcRect l="2067" r="-2067"/>
          <a:stretch/>
        </p:blipFill>
        <p:spPr>
          <a:xfrm>
            <a:off x="0" y="0"/>
            <a:ext cx="12224000" cy="6876000"/>
          </a:xfrm>
          <a:prstGeom prst="rect">
            <a:avLst/>
          </a:prstGeom>
        </p:spPr>
      </p:pic>
      <p:sp>
        <p:nvSpPr>
          <p:cNvPr id="3" name="Content Placeholder 2">
            <a:extLst>
              <a:ext uri="{FF2B5EF4-FFF2-40B4-BE49-F238E27FC236}">
                <a16:creationId xmlns:a16="http://schemas.microsoft.com/office/drawing/2014/main" xmlns="" id="{7ABBFCBD-FEF9-9A40-B78F-192F724BE3D5}"/>
              </a:ext>
            </a:extLst>
          </p:cNvPr>
          <p:cNvSpPr>
            <a:spLocks noGrp="1"/>
          </p:cNvSpPr>
          <p:nvPr>
            <p:ph idx="1" hasCustomPrompt="1"/>
          </p:nvPr>
        </p:nvSpPr>
        <p:spPr>
          <a:xfrm>
            <a:off x="1800000" y="1260000"/>
            <a:ext cx="5740978" cy="5418000"/>
          </a:xfrm>
        </p:spPr>
        <p:txBody>
          <a:bodyPr>
            <a:noAutofit/>
          </a:bodyPr>
          <a:lstStyle>
            <a:lvl1pPr marL="0" indent="0">
              <a:lnSpc>
                <a:spcPts val="2400"/>
              </a:lnSpc>
              <a:spcBef>
                <a:spcPts val="600"/>
              </a:spcBef>
              <a:buNone/>
              <a:defRPr sz="1800">
                <a:solidFill>
                  <a:srgbClr val="472D59"/>
                </a:solidFill>
              </a:defRPr>
            </a:lvl1pPr>
            <a:lvl2pPr marL="457200" indent="0">
              <a:buNone/>
              <a:defRPr/>
            </a:lvl2pPr>
          </a:lstStyle>
          <a:p>
            <a:pPr lvl="0"/>
            <a:r>
              <a:rPr lang="en-GB" dirty="0"/>
              <a:t>Body Master text style – </a:t>
            </a:r>
            <a:r>
              <a:rPr lang="en-GB" dirty="0" err="1"/>
              <a:t>lato</a:t>
            </a:r>
            <a:r>
              <a:rPr lang="en-GB" dirty="0"/>
              <a:t> regular 18 dark purple (H3)</a:t>
            </a:r>
          </a:p>
        </p:txBody>
      </p:sp>
      <p:sp>
        <p:nvSpPr>
          <p:cNvPr id="11" name="Title 10">
            <a:extLst>
              <a:ext uri="{FF2B5EF4-FFF2-40B4-BE49-F238E27FC236}">
                <a16:creationId xmlns:a16="http://schemas.microsoft.com/office/drawing/2014/main" xmlns="" id="{12094460-40B3-EF46-82AF-634595D8DE11}"/>
              </a:ext>
            </a:extLst>
          </p:cNvPr>
          <p:cNvSpPr>
            <a:spLocks noGrp="1"/>
          </p:cNvSpPr>
          <p:nvPr>
            <p:ph type="title" hasCustomPrompt="1"/>
          </p:nvPr>
        </p:nvSpPr>
        <p:spPr>
          <a:xfrm>
            <a:off x="1800000" y="180000"/>
            <a:ext cx="10038522" cy="983848"/>
          </a:xfrm>
        </p:spPr>
        <p:txBody>
          <a:bodyPr/>
          <a:lstStyle/>
          <a:p>
            <a:r>
              <a:rPr lang="en-GB" dirty="0"/>
              <a:t>Main title Master style – </a:t>
            </a:r>
            <a:r>
              <a:rPr lang="en-GB" dirty="0" err="1"/>
              <a:t>lato</a:t>
            </a:r>
            <a:r>
              <a:rPr lang="en-GB" dirty="0"/>
              <a:t> regular 32 red (H1)</a:t>
            </a:r>
            <a:endParaRPr lang="en-US" dirty="0"/>
          </a:p>
        </p:txBody>
      </p:sp>
      <p:sp>
        <p:nvSpPr>
          <p:cNvPr id="4" name="Picture Placeholder 3">
            <a:extLst>
              <a:ext uri="{FF2B5EF4-FFF2-40B4-BE49-F238E27FC236}">
                <a16:creationId xmlns:a16="http://schemas.microsoft.com/office/drawing/2014/main" xmlns="" id="{0CB5062A-2D8A-A84B-AD24-E8599285A331}"/>
              </a:ext>
            </a:extLst>
          </p:cNvPr>
          <p:cNvSpPr>
            <a:spLocks noGrp="1"/>
          </p:cNvSpPr>
          <p:nvPr>
            <p:ph type="pic" sz="quarter" idx="10"/>
          </p:nvPr>
        </p:nvSpPr>
        <p:spPr>
          <a:xfrm rot="-540000">
            <a:off x="8059361" y="1157005"/>
            <a:ext cx="2520000" cy="3600000"/>
          </a:xfrm>
          <a:effectLst>
            <a:outerShdw blurRad="50800" dist="38100" dir="5400000" algn="t" rotWithShape="0">
              <a:prstClr val="black">
                <a:alpha val="40000"/>
              </a:prstClr>
            </a:outerShdw>
          </a:effectLst>
        </p:spPr>
        <p:txBody>
          <a:bodyPr/>
          <a:lstStyle/>
          <a:p>
            <a:r>
              <a:rPr lang="en-GB"/>
              <a:t>Click icon to add picture</a:t>
            </a:r>
            <a:endParaRPr lang="en-US" dirty="0"/>
          </a:p>
        </p:txBody>
      </p:sp>
      <p:sp>
        <p:nvSpPr>
          <p:cNvPr id="12" name="Content Placeholder 2">
            <a:extLst>
              <a:ext uri="{FF2B5EF4-FFF2-40B4-BE49-F238E27FC236}">
                <a16:creationId xmlns:a16="http://schemas.microsoft.com/office/drawing/2014/main" xmlns="" id="{36406473-AB8C-BF42-90CE-339CC05B0109}"/>
              </a:ext>
            </a:extLst>
          </p:cNvPr>
          <p:cNvSpPr>
            <a:spLocks noGrp="1"/>
          </p:cNvSpPr>
          <p:nvPr>
            <p:ph idx="11" hasCustomPrompt="1"/>
          </p:nvPr>
        </p:nvSpPr>
        <p:spPr>
          <a:xfrm>
            <a:off x="8321158" y="5068358"/>
            <a:ext cx="2930750" cy="835617"/>
          </a:xfrm>
        </p:spPr>
        <p:txBody>
          <a:bodyPr>
            <a:noAutofit/>
          </a:bodyPr>
          <a:lstStyle>
            <a:lvl1pPr marL="0" indent="0">
              <a:lnSpc>
                <a:spcPts val="2600"/>
              </a:lnSpc>
              <a:buNone/>
              <a:defRPr sz="1800">
                <a:solidFill>
                  <a:srgbClr val="472D59"/>
                </a:solidFill>
              </a:defRPr>
            </a:lvl1pPr>
            <a:lvl2pPr marL="457200" indent="0">
              <a:buNone/>
              <a:defRPr/>
            </a:lvl2pPr>
          </a:lstStyle>
          <a:p>
            <a:pPr lvl="0"/>
            <a:r>
              <a:rPr lang="en-GB" dirty="0"/>
              <a:t>Body Master text style – </a:t>
            </a:r>
            <a:r>
              <a:rPr lang="en-GB" dirty="0" err="1"/>
              <a:t>lato</a:t>
            </a:r>
            <a:r>
              <a:rPr lang="en-GB" dirty="0"/>
              <a:t> regular 18 dark purple (H3)</a:t>
            </a:r>
          </a:p>
        </p:txBody>
      </p:sp>
    </p:spTree>
    <p:extLst>
      <p:ext uri="{BB962C8B-B14F-4D97-AF65-F5344CB8AC3E}">
        <p14:creationId xmlns:p14="http://schemas.microsoft.com/office/powerpoint/2010/main" val="555417397"/>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AU"/>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2EE6179-5094-7B40-B233-CE7E8029FB1D}" type="datetime1">
              <a:rPr lang="en-AU" smtClean="0"/>
              <a:t>1/08/2022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A58C2B16-FD84-4E45-B3EF-EC9667A7D2A2}" type="slidenum">
              <a:rPr lang="en-AU" smtClean="0"/>
              <a:t>‹#›</a:t>
            </a:fld>
            <a:endParaRPr lang="en-AU"/>
          </a:p>
        </p:txBody>
      </p:sp>
    </p:spTree>
    <p:extLst>
      <p:ext uri="{BB962C8B-B14F-4D97-AF65-F5344CB8AC3E}">
        <p14:creationId xmlns:p14="http://schemas.microsoft.com/office/powerpoint/2010/main" val="149123054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cSld name="Title and Content re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xmlns="" id="{61A98829-DD76-3F42-9410-472FDBCD1969}"/>
              </a:ext>
              <a:ext uri="{C183D7F6-B498-43B3-948B-1728B52AA6E4}">
                <adec:decorative xmlns:adec="http://schemas.microsoft.com/office/drawing/2017/decorative" xmlns="" val="1"/>
              </a:ext>
            </a:extLst>
          </p:cNvPr>
          <p:cNvPicPr>
            <a:picLocks noChangeAspect="1"/>
          </p:cNvPicPr>
          <p:nvPr/>
        </p:nvPicPr>
        <p:blipFill rotWithShape="1">
          <a:blip r:embed="rId2">
            <a:extLst>
              <a:ext uri="{28A0092B-C50C-407E-A947-70E740481C1C}">
                <a14:useLocalDpi xmlns:a14="http://schemas.microsoft.com/office/drawing/2010/main" val="0"/>
              </a:ext>
            </a:extLst>
          </a:blip>
          <a:srcRect l="2067" r="-2067"/>
          <a:stretch/>
        </p:blipFill>
        <p:spPr>
          <a:xfrm>
            <a:off x="0" y="0"/>
            <a:ext cx="12192000" cy="6858000"/>
          </a:xfrm>
          <a:prstGeom prst="rect">
            <a:avLst/>
          </a:prstGeom>
        </p:spPr>
      </p:pic>
      <p:sp>
        <p:nvSpPr>
          <p:cNvPr id="3" name="Content Placeholder 2">
            <a:extLst>
              <a:ext uri="{FF2B5EF4-FFF2-40B4-BE49-F238E27FC236}">
                <a16:creationId xmlns:a16="http://schemas.microsoft.com/office/drawing/2014/main" xmlns="" id="{7ABBFCBD-FEF9-9A40-B78F-192F724BE3D5}"/>
              </a:ext>
            </a:extLst>
          </p:cNvPr>
          <p:cNvSpPr>
            <a:spLocks noGrp="1"/>
          </p:cNvSpPr>
          <p:nvPr>
            <p:ph idx="1" hasCustomPrompt="1"/>
          </p:nvPr>
        </p:nvSpPr>
        <p:spPr>
          <a:xfrm>
            <a:off x="1800000" y="1260000"/>
            <a:ext cx="9790044" cy="4616209"/>
          </a:xfrm>
        </p:spPr>
        <p:txBody>
          <a:bodyPr>
            <a:noAutofit/>
          </a:bodyPr>
          <a:lstStyle>
            <a:lvl1pPr marL="0" indent="0">
              <a:lnSpc>
                <a:spcPts val="2600"/>
              </a:lnSpc>
              <a:buNone/>
              <a:defRPr sz="1800">
                <a:solidFill>
                  <a:srgbClr val="472D59"/>
                </a:solidFill>
              </a:defRPr>
            </a:lvl1pPr>
            <a:lvl2pPr marL="457200" indent="0">
              <a:buNone/>
              <a:defRPr/>
            </a:lvl2pPr>
          </a:lstStyle>
          <a:p>
            <a:pPr lvl="0"/>
            <a:r>
              <a:rPr lang="en-GB" dirty="0"/>
              <a:t>Body master text style – </a:t>
            </a:r>
            <a:r>
              <a:rPr lang="en-GB" dirty="0" err="1"/>
              <a:t>lato</a:t>
            </a:r>
            <a:r>
              <a:rPr lang="en-GB" dirty="0"/>
              <a:t> regular 18 dark purple (H3)</a:t>
            </a:r>
          </a:p>
        </p:txBody>
      </p:sp>
      <p:sp>
        <p:nvSpPr>
          <p:cNvPr id="11" name="Title 10">
            <a:extLst>
              <a:ext uri="{FF2B5EF4-FFF2-40B4-BE49-F238E27FC236}">
                <a16:creationId xmlns:a16="http://schemas.microsoft.com/office/drawing/2014/main" xmlns="" id="{12094460-40B3-EF46-82AF-634595D8DE11}"/>
              </a:ext>
            </a:extLst>
          </p:cNvPr>
          <p:cNvSpPr>
            <a:spLocks noGrp="1"/>
          </p:cNvSpPr>
          <p:nvPr>
            <p:ph type="title" hasCustomPrompt="1"/>
          </p:nvPr>
        </p:nvSpPr>
        <p:spPr>
          <a:xfrm>
            <a:off x="1800000" y="180000"/>
            <a:ext cx="10038522" cy="983848"/>
          </a:xfrm>
        </p:spPr>
        <p:txBody>
          <a:bodyPr/>
          <a:lstStyle/>
          <a:p>
            <a:r>
              <a:rPr lang="en-GB" dirty="0"/>
              <a:t>Main title master style – </a:t>
            </a:r>
            <a:r>
              <a:rPr lang="en-GB" dirty="0" err="1"/>
              <a:t>lato</a:t>
            </a:r>
            <a:r>
              <a:rPr lang="en-GB" dirty="0"/>
              <a:t> regular 32 red (H1)</a:t>
            </a:r>
            <a:endParaRPr lang="en-US" dirty="0"/>
          </a:p>
        </p:txBody>
      </p:sp>
    </p:spTree>
    <p:extLst>
      <p:ext uri="{BB962C8B-B14F-4D97-AF65-F5344CB8AC3E}">
        <p14:creationId xmlns:p14="http://schemas.microsoft.com/office/powerpoint/2010/main" val="3195420155"/>
      </p:ext>
    </p:extLst>
  </p:cSld>
  <p:clrMapOvr>
    <a:masterClrMapping/>
  </p:clrMapOvr>
  <p:hf sldNum="0" hdr="0" ftr="0" dt="0"/>
</p:sldLayout>
</file>

<file path=ppt/slideLayouts/slideLayout3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xmlns="" id="{DFD8AE18-1EF1-1540-8F40-672BDBAD69C5}"/>
              </a:ext>
              <a:ext uri="{C183D7F6-B498-43B3-948B-1728B52AA6E4}">
                <adec:decorative xmlns:adec="http://schemas.microsoft.com/office/drawing/2017/decorative" xmlns="" val="1"/>
              </a:ext>
            </a:extLst>
          </p:cNvPr>
          <p:cNvPicPr>
            <a:picLocks noChangeAspect="1"/>
          </p:cNvPicPr>
          <p:nvPr/>
        </p:nvPicPr>
        <p:blipFill rotWithShape="1">
          <a:blip r:embed="rId2">
            <a:extLst>
              <a:ext uri="{28A0092B-C50C-407E-A947-70E740481C1C}">
                <a14:useLocalDpi xmlns:a14="http://schemas.microsoft.com/office/drawing/2010/main" val="0"/>
              </a:ext>
            </a:extLst>
          </a:blip>
          <a:srcRect l="2067" r="-2067"/>
          <a:stretch/>
        </p:blipFill>
        <p:spPr>
          <a:xfrm>
            <a:off x="0" y="0"/>
            <a:ext cx="12192000" cy="6858000"/>
          </a:xfrm>
          <a:prstGeom prst="rect">
            <a:avLst/>
          </a:prstGeom>
        </p:spPr>
      </p:pic>
      <p:sp>
        <p:nvSpPr>
          <p:cNvPr id="2" name="Title 1">
            <a:extLst>
              <a:ext uri="{FF2B5EF4-FFF2-40B4-BE49-F238E27FC236}">
                <a16:creationId xmlns:a16="http://schemas.microsoft.com/office/drawing/2014/main" xmlns="" id="{A0D3DE44-0CF8-4545-B4CF-02FE1C38380E}"/>
              </a:ext>
            </a:extLst>
          </p:cNvPr>
          <p:cNvSpPr>
            <a:spLocks noGrp="1"/>
          </p:cNvSpPr>
          <p:nvPr>
            <p:ph type="ctrTitle"/>
          </p:nvPr>
        </p:nvSpPr>
        <p:spPr>
          <a:xfrm>
            <a:off x="2200894" y="2336689"/>
            <a:ext cx="9144000" cy="795889"/>
          </a:xfrm>
        </p:spPr>
        <p:txBody>
          <a:bodyPr anchor="b">
            <a:noAutofit/>
          </a:bodyPr>
          <a:lstStyle>
            <a:lvl1pPr algn="ctr">
              <a:defRPr sz="3200"/>
            </a:lvl1pPr>
          </a:lstStyle>
          <a:p>
            <a:r>
              <a:rPr lang="en-GB"/>
              <a:t>Click to edit Master title style</a:t>
            </a:r>
            <a:endParaRPr lang="en-US" dirty="0"/>
          </a:p>
        </p:txBody>
      </p:sp>
      <p:sp>
        <p:nvSpPr>
          <p:cNvPr id="3" name="Subtitle 2">
            <a:extLst>
              <a:ext uri="{FF2B5EF4-FFF2-40B4-BE49-F238E27FC236}">
                <a16:creationId xmlns:a16="http://schemas.microsoft.com/office/drawing/2014/main" xmlns="" id="{6FEE5BA7-1912-934F-9A68-1DAD63D25FFE}"/>
              </a:ext>
            </a:extLst>
          </p:cNvPr>
          <p:cNvSpPr>
            <a:spLocks noGrp="1"/>
          </p:cNvSpPr>
          <p:nvPr>
            <p:ph type="subTitle" idx="1"/>
          </p:nvPr>
        </p:nvSpPr>
        <p:spPr>
          <a:xfrm>
            <a:off x="2200894" y="3141484"/>
            <a:ext cx="9144000" cy="602214"/>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Tree>
    <p:extLst>
      <p:ext uri="{BB962C8B-B14F-4D97-AF65-F5344CB8AC3E}">
        <p14:creationId xmlns:p14="http://schemas.microsoft.com/office/powerpoint/2010/main" val="179562058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Title and Content orange">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xmlns="" id="{CBEB661F-7B19-CB4F-8DB9-45F56BC792A4}"/>
              </a:ext>
              <a:ext uri="{C183D7F6-B498-43B3-948B-1728B52AA6E4}">
                <adec:decorative xmlns:adec="http://schemas.microsoft.com/office/drawing/2017/decorative" xmlns="" val="1"/>
              </a:ext>
            </a:extLst>
          </p:cNvPr>
          <p:cNvPicPr>
            <a:picLocks noChangeAspect="1"/>
          </p:cNvPicPr>
          <p:nvPr/>
        </p:nvPicPr>
        <p:blipFill rotWithShape="1">
          <a:blip r:embed="rId2">
            <a:extLst>
              <a:ext uri="{28A0092B-C50C-407E-A947-70E740481C1C}">
                <a14:useLocalDpi xmlns:a14="http://schemas.microsoft.com/office/drawing/2010/main" val="0"/>
              </a:ext>
            </a:extLst>
          </a:blip>
          <a:srcRect l="2067" r="-2067"/>
          <a:stretch/>
        </p:blipFill>
        <p:spPr>
          <a:xfrm>
            <a:off x="0" y="0"/>
            <a:ext cx="12224000" cy="6876000"/>
          </a:xfrm>
          <a:prstGeom prst="rect">
            <a:avLst/>
          </a:prstGeom>
        </p:spPr>
      </p:pic>
      <p:sp>
        <p:nvSpPr>
          <p:cNvPr id="3" name="Content Placeholder 2">
            <a:extLst>
              <a:ext uri="{FF2B5EF4-FFF2-40B4-BE49-F238E27FC236}">
                <a16:creationId xmlns:a16="http://schemas.microsoft.com/office/drawing/2014/main" xmlns="" id="{7ABBFCBD-FEF9-9A40-B78F-192F724BE3D5}"/>
              </a:ext>
            </a:extLst>
          </p:cNvPr>
          <p:cNvSpPr>
            <a:spLocks noGrp="1"/>
          </p:cNvSpPr>
          <p:nvPr>
            <p:ph idx="1" hasCustomPrompt="1"/>
          </p:nvPr>
        </p:nvSpPr>
        <p:spPr>
          <a:xfrm>
            <a:off x="1800000" y="1260000"/>
            <a:ext cx="9790044" cy="4616209"/>
          </a:xfrm>
        </p:spPr>
        <p:txBody>
          <a:bodyPr>
            <a:noAutofit/>
          </a:bodyPr>
          <a:lstStyle>
            <a:lvl1pPr marL="0" indent="0">
              <a:lnSpc>
                <a:spcPts val="2600"/>
              </a:lnSpc>
              <a:buNone/>
              <a:defRPr sz="1800">
                <a:solidFill>
                  <a:srgbClr val="472D59"/>
                </a:solidFill>
              </a:defRPr>
            </a:lvl1pPr>
            <a:lvl2pPr marL="457200" indent="0">
              <a:buNone/>
              <a:defRPr/>
            </a:lvl2pPr>
          </a:lstStyle>
          <a:p>
            <a:pPr lvl="0"/>
            <a:r>
              <a:rPr lang="en-GB" dirty="0"/>
              <a:t>Body master text style – </a:t>
            </a:r>
            <a:r>
              <a:rPr lang="en-GB" dirty="0" err="1"/>
              <a:t>lato</a:t>
            </a:r>
            <a:r>
              <a:rPr lang="en-GB" dirty="0"/>
              <a:t> regular 18 dark purple (H3)</a:t>
            </a:r>
          </a:p>
        </p:txBody>
      </p:sp>
      <p:sp>
        <p:nvSpPr>
          <p:cNvPr id="11" name="Title 10">
            <a:extLst>
              <a:ext uri="{FF2B5EF4-FFF2-40B4-BE49-F238E27FC236}">
                <a16:creationId xmlns:a16="http://schemas.microsoft.com/office/drawing/2014/main" xmlns="" id="{12094460-40B3-EF46-82AF-634595D8DE11}"/>
              </a:ext>
            </a:extLst>
          </p:cNvPr>
          <p:cNvSpPr>
            <a:spLocks noGrp="1"/>
          </p:cNvSpPr>
          <p:nvPr>
            <p:ph type="title" hasCustomPrompt="1"/>
          </p:nvPr>
        </p:nvSpPr>
        <p:spPr>
          <a:xfrm>
            <a:off x="1800000" y="180000"/>
            <a:ext cx="10038522" cy="983848"/>
          </a:xfrm>
        </p:spPr>
        <p:txBody>
          <a:bodyPr/>
          <a:lstStyle/>
          <a:p>
            <a:r>
              <a:rPr lang="en-GB" dirty="0"/>
              <a:t>Main title master style – </a:t>
            </a:r>
            <a:r>
              <a:rPr lang="en-GB" dirty="0" err="1"/>
              <a:t>lato</a:t>
            </a:r>
            <a:r>
              <a:rPr lang="en-GB" dirty="0"/>
              <a:t> regular 32 red (H1)</a:t>
            </a:r>
            <a:endParaRPr lang="en-US" dirty="0"/>
          </a:p>
        </p:txBody>
      </p:sp>
    </p:spTree>
    <p:extLst>
      <p:ext uri="{BB962C8B-B14F-4D97-AF65-F5344CB8AC3E}">
        <p14:creationId xmlns:p14="http://schemas.microsoft.com/office/powerpoint/2010/main" val="1465266224"/>
      </p:ext>
    </p:extLst>
  </p:cSld>
  <p:clrMapOvr>
    <a:masterClrMapping/>
  </p:clrMapOvr>
  <p:hf sldNum="0" hdr="0" ftr="0" dt="0"/>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Title and Content re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xmlns="" id="{61A98829-DD76-3F42-9410-472FDBCD1969}"/>
              </a:ext>
              <a:ext uri="{C183D7F6-B498-43B3-948B-1728B52AA6E4}">
                <adec:decorative xmlns:adec="http://schemas.microsoft.com/office/drawing/2017/decorative" xmlns="" val="1"/>
              </a:ext>
            </a:extLst>
          </p:cNvPr>
          <p:cNvPicPr>
            <a:picLocks noChangeAspect="1"/>
          </p:cNvPicPr>
          <p:nvPr/>
        </p:nvPicPr>
        <p:blipFill rotWithShape="1">
          <a:blip r:embed="rId2">
            <a:extLst>
              <a:ext uri="{28A0092B-C50C-407E-A947-70E740481C1C}">
                <a14:useLocalDpi xmlns:a14="http://schemas.microsoft.com/office/drawing/2010/main" val="0"/>
              </a:ext>
            </a:extLst>
          </a:blip>
          <a:srcRect l="2067" r="-2067"/>
          <a:stretch/>
        </p:blipFill>
        <p:spPr>
          <a:xfrm>
            <a:off x="0" y="0"/>
            <a:ext cx="12192000" cy="6858000"/>
          </a:xfrm>
          <a:prstGeom prst="rect">
            <a:avLst/>
          </a:prstGeom>
        </p:spPr>
      </p:pic>
      <p:sp>
        <p:nvSpPr>
          <p:cNvPr id="3" name="Content Placeholder 2">
            <a:extLst>
              <a:ext uri="{FF2B5EF4-FFF2-40B4-BE49-F238E27FC236}">
                <a16:creationId xmlns:a16="http://schemas.microsoft.com/office/drawing/2014/main" xmlns="" id="{7ABBFCBD-FEF9-9A40-B78F-192F724BE3D5}"/>
              </a:ext>
            </a:extLst>
          </p:cNvPr>
          <p:cNvSpPr>
            <a:spLocks noGrp="1"/>
          </p:cNvSpPr>
          <p:nvPr>
            <p:ph idx="1" hasCustomPrompt="1"/>
          </p:nvPr>
        </p:nvSpPr>
        <p:spPr>
          <a:xfrm>
            <a:off x="1800000" y="1260000"/>
            <a:ext cx="9790044" cy="4616209"/>
          </a:xfrm>
        </p:spPr>
        <p:txBody>
          <a:bodyPr>
            <a:noAutofit/>
          </a:bodyPr>
          <a:lstStyle>
            <a:lvl1pPr marL="0" indent="0">
              <a:lnSpc>
                <a:spcPts val="2600"/>
              </a:lnSpc>
              <a:buNone/>
              <a:defRPr sz="1800">
                <a:solidFill>
                  <a:srgbClr val="472D59"/>
                </a:solidFill>
              </a:defRPr>
            </a:lvl1pPr>
            <a:lvl2pPr marL="457200" indent="0">
              <a:buNone/>
              <a:defRPr/>
            </a:lvl2pPr>
          </a:lstStyle>
          <a:p>
            <a:pPr lvl="0"/>
            <a:r>
              <a:rPr lang="en-GB" dirty="0"/>
              <a:t>Body master text style – </a:t>
            </a:r>
            <a:r>
              <a:rPr lang="en-GB" dirty="0" err="1"/>
              <a:t>lato</a:t>
            </a:r>
            <a:r>
              <a:rPr lang="en-GB" dirty="0"/>
              <a:t> regular 18 dark purple (H3)</a:t>
            </a:r>
          </a:p>
        </p:txBody>
      </p:sp>
      <p:sp>
        <p:nvSpPr>
          <p:cNvPr id="11" name="Title 10">
            <a:extLst>
              <a:ext uri="{FF2B5EF4-FFF2-40B4-BE49-F238E27FC236}">
                <a16:creationId xmlns:a16="http://schemas.microsoft.com/office/drawing/2014/main" xmlns="" id="{12094460-40B3-EF46-82AF-634595D8DE11}"/>
              </a:ext>
            </a:extLst>
          </p:cNvPr>
          <p:cNvSpPr>
            <a:spLocks noGrp="1"/>
          </p:cNvSpPr>
          <p:nvPr>
            <p:ph type="title" hasCustomPrompt="1"/>
          </p:nvPr>
        </p:nvSpPr>
        <p:spPr>
          <a:xfrm>
            <a:off x="1800000" y="180000"/>
            <a:ext cx="10038522" cy="983848"/>
          </a:xfrm>
        </p:spPr>
        <p:txBody>
          <a:bodyPr/>
          <a:lstStyle/>
          <a:p>
            <a:r>
              <a:rPr lang="en-GB" dirty="0"/>
              <a:t>Main title master style – </a:t>
            </a:r>
            <a:r>
              <a:rPr lang="en-GB" dirty="0" err="1"/>
              <a:t>lato</a:t>
            </a:r>
            <a:r>
              <a:rPr lang="en-GB" dirty="0"/>
              <a:t> regular 32 red (H1)</a:t>
            </a:r>
            <a:endParaRPr lang="en-US" dirty="0"/>
          </a:p>
        </p:txBody>
      </p:sp>
    </p:spTree>
    <p:extLst>
      <p:ext uri="{BB962C8B-B14F-4D97-AF65-F5344CB8AC3E}">
        <p14:creationId xmlns:p14="http://schemas.microsoft.com/office/powerpoint/2010/main" val="2293722442"/>
      </p:ext>
    </p:extLst>
  </p:cSld>
  <p:clrMapOvr>
    <a:masterClrMapping/>
  </p:clrMapOvr>
  <p:hf sldNum="0" hdr="0" ftr="0" dt="0"/>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Title and Content purple">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xmlns="" id="{C0E7DF6B-1369-A140-8896-D93B45B3C4C0}"/>
              </a:ext>
              <a:ext uri="{C183D7F6-B498-43B3-948B-1728B52AA6E4}">
                <adec:decorative xmlns:adec="http://schemas.microsoft.com/office/drawing/2017/decorative" xmlns="" val="1"/>
              </a:ext>
            </a:extLst>
          </p:cNvPr>
          <p:cNvPicPr>
            <a:picLocks noChangeAspect="1"/>
          </p:cNvPicPr>
          <p:nvPr/>
        </p:nvPicPr>
        <p:blipFill rotWithShape="1">
          <a:blip r:embed="rId2">
            <a:extLst>
              <a:ext uri="{28A0092B-C50C-407E-A947-70E740481C1C}">
                <a14:useLocalDpi xmlns:a14="http://schemas.microsoft.com/office/drawing/2010/main" val="0"/>
              </a:ext>
            </a:extLst>
          </a:blip>
          <a:srcRect l="2067" r="-2067"/>
          <a:stretch/>
        </p:blipFill>
        <p:spPr>
          <a:xfrm>
            <a:off x="0" y="0"/>
            <a:ext cx="12192000" cy="6858000"/>
          </a:xfrm>
          <a:prstGeom prst="rect">
            <a:avLst/>
          </a:prstGeom>
        </p:spPr>
      </p:pic>
      <p:sp>
        <p:nvSpPr>
          <p:cNvPr id="3" name="Content Placeholder 2">
            <a:extLst>
              <a:ext uri="{FF2B5EF4-FFF2-40B4-BE49-F238E27FC236}">
                <a16:creationId xmlns:a16="http://schemas.microsoft.com/office/drawing/2014/main" xmlns="" id="{7ABBFCBD-FEF9-9A40-B78F-192F724BE3D5}"/>
              </a:ext>
            </a:extLst>
          </p:cNvPr>
          <p:cNvSpPr>
            <a:spLocks noGrp="1"/>
          </p:cNvSpPr>
          <p:nvPr>
            <p:ph idx="1" hasCustomPrompt="1"/>
          </p:nvPr>
        </p:nvSpPr>
        <p:spPr>
          <a:xfrm>
            <a:off x="1800000" y="1260000"/>
            <a:ext cx="9790044" cy="4616209"/>
          </a:xfrm>
        </p:spPr>
        <p:txBody>
          <a:bodyPr>
            <a:noAutofit/>
          </a:bodyPr>
          <a:lstStyle>
            <a:lvl1pPr marL="0" indent="0">
              <a:lnSpc>
                <a:spcPts val="2600"/>
              </a:lnSpc>
              <a:buNone/>
              <a:defRPr sz="1800">
                <a:solidFill>
                  <a:srgbClr val="472D59"/>
                </a:solidFill>
              </a:defRPr>
            </a:lvl1pPr>
            <a:lvl2pPr marL="457200" indent="0">
              <a:buNone/>
              <a:defRPr/>
            </a:lvl2pPr>
          </a:lstStyle>
          <a:p>
            <a:pPr lvl="0"/>
            <a:r>
              <a:rPr lang="en-GB" dirty="0"/>
              <a:t>Body Master text style – </a:t>
            </a:r>
            <a:r>
              <a:rPr lang="en-GB" dirty="0" err="1"/>
              <a:t>lato</a:t>
            </a:r>
            <a:r>
              <a:rPr lang="en-GB" dirty="0"/>
              <a:t> regular 18 dark purple (H3)</a:t>
            </a:r>
          </a:p>
        </p:txBody>
      </p:sp>
      <p:sp>
        <p:nvSpPr>
          <p:cNvPr id="11" name="Title 10">
            <a:extLst>
              <a:ext uri="{FF2B5EF4-FFF2-40B4-BE49-F238E27FC236}">
                <a16:creationId xmlns:a16="http://schemas.microsoft.com/office/drawing/2014/main" xmlns="" id="{12094460-40B3-EF46-82AF-634595D8DE11}"/>
              </a:ext>
            </a:extLst>
          </p:cNvPr>
          <p:cNvSpPr>
            <a:spLocks noGrp="1"/>
          </p:cNvSpPr>
          <p:nvPr>
            <p:ph type="title" hasCustomPrompt="1"/>
          </p:nvPr>
        </p:nvSpPr>
        <p:spPr>
          <a:xfrm>
            <a:off x="1800000" y="180000"/>
            <a:ext cx="10038522" cy="983848"/>
          </a:xfrm>
        </p:spPr>
        <p:txBody>
          <a:bodyPr/>
          <a:lstStyle/>
          <a:p>
            <a:r>
              <a:rPr lang="en-GB" dirty="0"/>
              <a:t>Main title master style – </a:t>
            </a:r>
            <a:r>
              <a:rPr lang="en-GB" dirty="0" err="1"/>
              <a:t>lato</a:t>
            </a:r>
            <a:r>
              <a:rPr lang="en-GB" dirty="0"/>
              <a:t> regular 32 red (H1)</a:t>
            </a:r>
            <a:endParaRPr lang="en-US" dirty="0"/>
          </a:p>
        </p:txBody>
      </p:sp>
    </p:spTree>
    <p:extLst>
      <p:ext uri="{BB962C8B-B14F-4D97-AF65-F5344CB8AC3E}">
        <p14:creationId xmlns:p14="http://schemas.microsoft.com/office/powerpoint/2010/main" val="1448208811"/>
      </p:ext>
    </p:extLst>
  </p:cSld>
  <p:clrMapOvr>
    <a:masterClrMapping/>
  </p:clrMapOvr>
  <p:hf sldNum="0" hdr="0" ftr="0" dt="0"/>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Bio and image">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xmlns="" id="{C0E7DF6B-1369-A140-8896-D93B45B3C4C0}"/>
              </a:ext>
              <a:ext uri="{C183D7F6-B498-43B3-948B-1728B52AA6E4}">
                <adec:decorative xmlns:adec="http://schemas.microsoft.com/office/drawing/2017/decorative" xmlns="" val="1"/>
              </a:ext>
            </a:extLst>
          </p:cNvPr>
          <p:cNvPicPr>
            <a:picLocks noChangeAspect="1"/>
          </p:cNvPicPr>
          <p:nvPr/>
        </p:nvPicPr>
        <p:blipFill rotWithShape="1">
          <a:blip r:embed="rId2">
            <a:extLst>
              <a:ext uri="{28A0092B-C50C-407E-A947-70E740481C1C}">
                <a14:useLocalDpi xmlns:a14="http://schemas.microsoft.com/office/drawing/2010/main" val="0"/>
              </a:ext>
            </a:extLst>
          </a:blip>
          <a:srcRect l="2067" r="-2067"/>
          <a:stretch/>
        </p:blipFill>
        <p:spPr>
          <a:xfrm>
            <a:off x="0" y="0"/>
            <a:ext cx="12192000" cy="6858000"/>
          </a:xfrm>
          <a:prstGeom prst="rect">
            <a:avLst/>
          </a:prstGeom>
        </p:spPr>
      </p:pic>
      <p:sp>
        <p:nvSpPr>
          <p:cNvPr id="3" name="Content Placeholder 2">
            <a:extLst>
              <a:ext uri="{FF2B5EF4-FFF2-40B4-BE49-F238E27FC236}">
                <a16:creationId xmlns:a16="http://schemas.microsoft.com/office/drawing/2014/main" xmlns="" id="{7ABBFCBD-FEF9-9A40-B78F-192F724BE3D5}"/>
              </a:ext>
            </a:extLst>
          </p:cNvPr>
          <p:cNvSpPr>
            <a:spLocks noGrp="1"/>
          </p:cNvSpPr>
          <p:nvPr>
            <p:ph idx="1" hasCustomPrompt="1"/>
          </p:nvPr>
        </p:nvSpPr>
        <p:spPr>
          <a:xfrm>
            <a:off x="1799999" y="1260000"/>
            <a:ext cx="6337003" cy="5268122"/>
          </a:xfrm>
        </p:spPr>
        <p:txBody>
          <a:bodyPr>
            <a:noAutofit/>
          </a:bodyPr>
          <a:lstStyle>
            <a:lvl1pPr marL="0" indent="0">
              <a:lnSpc>
                <a:spcPts val="2600"/>
              </a:lnSpc>
              <a:buNone/>
              <a:defRPr sz="1800">
                <a:solidFill>
                  <a:srgbClr val="472D59"/>
                </a:solidFill>
              </a:defRPr>
            </a:lvl1pPr>
            <a:lvl2pPr marL="457200" indent="0">
              <a:buNone/>
              <a:defRPr/>
            </a:lvl2pPr>
          </a:lstStyle>
          <a:p>
            <a:pPr lvl="0"/>
            <a:r>
              <a:rPr lang="en-GB" dirty="0"/>
              <a:t>Body Master text style – </a:t>
            </a:r>
            <a:r>
              <a:rPr lang="en-GB" dirty="0" err="1"/>
              <a:t>lato</a:t>
            </a:r>
            <a:r>
              <a:rPr lang="en-GB" dirty="0"/>
              <a:t> regular 18 dark purple (H3)</a:t>
            </a:r>
          </a:p>
        </p:txBody>
      </p:sp>
      <p:sp>
        <p:nvSpPr>
          <p:cNvPr id="11" name="Title 10">
            <a:extLst>
              <a:ext uri="{FF2B5EF4-FFF2-40B4-BE49-F238E27FC236}">
                <a16:creationId xmlns:a16="http://schemas.microsoft.com/office/drawing/2014/main" xmlns="" id="{12094460-40B3-EF46-82AF-634595D8DE11}"/>
              </a:ext>
            </a:extLst>
          </p:cNvPr>
          <p:cNvSpPr>
            <a:spLocks noGrp="1"/>
          </p:cNvSpPr>
          <p:nvPr>
            <p:ph type="title" hasCustomPrompt="1"/>
          </p:nvPr>
        </p:nvSpPr>
        <p:spPr>
          <a:xfrm>
            <a:off x="1800000" y="180000"/>
            <a:ext cx="10038522" cy="983848"/>
          </a:xfrm>
        </p:spPr>
        <p:txBody>
          <a:bodyPr/>
          <a:lstStyle/>
          <a:p>
            <a:r>
              <a:rPr lang="en-GB" dirty="0"/>
              <a:t>Main title master style – </a:t>
            </a:r>
            <a:r>
              <a:rPr lang="en-GB" dirty="0" err="1"/>
              <a:t>lato</a:t>
            </a:r>
            <a:r>
              <a:rPr lang="en-GB" dirty="0"/>
              <a:t> regular 32 red (H1)</a:t>
            </a:r>
            <a:endParaRPr lang="en-US" dirty="0"/>
          </a:p>
        </p:txBody>
      </p:sp>
      <p:sp>
        <p:nvSpPr>
          <p:cNvPr id="4" name="Picture Placeholder 3">
            <a:extLst>
              <a:ext uri="{FF2B5EF4-FFF2-40B4-BE49-F238E27FC236}">
                <a16:creationId xmlns:a16="http://schemas.microsoft.com/office/drawing/2014/main" xmlns="" id="{3AD04B5D-DB8F-FF48-95D4-78885150A799}"/>
              </a:ext>
            </a:extLst>
          </p:cNvPr>
          <p:cNvSpPr>
            <a:spLocks noGrp="1"/>
          </p:cNvSpPr>
          <p:nvPr>
            <p:ph type="pic" sz="quarter" idx="10"/>
          </p:nvPr>
        </p:nvSpPr>
        <p:spPr>
          <a:xfrm>
            <a:off x="8277312" y="1384179"/>
            <a:ext cx="2957512" cy="3830638"/>
          </a:xfrm>
          <a:ln w="38100">
            <a:solidFill>
              <a:srgbClr val="9C3C44"/>
            </a:solidFill>
          </a:ln>
        </p:spPr>
        <p:txBody>
          <a:bodyPr/>
          <a:lstStyle/>
          <a:p>
            <a:r>
              <a:rPr lang="en-GB"/>
              <a:t>Click icon to add picture</a:t>
            </a:r>
            <a:endParaRPr lang="en-US"/>
          </a:p>
        </p:txBody>
      </p:sp>
    </p:spTree>
    <p:extLst>
      <p:ext uri="{BB962C8B-B14F-4D97-AF65-F5344CB8AC3E}">
        <p14:creationId xmlns:p14="http://schemas.microsoft.com/office/powerpoint/2010/main" val="3568857162"/>
      </p:ext>
    </p:extLst>
  </p:cSld>
  <p:clrMapOvr>
    <a:masterClrMapping/>
  </p:clrMapOvr>
  <p:hf sldNum="0" hdr="0" ftr="0" dt="0"/>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Section Title">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xmlns="" id="{194C8EA6-6499-3042-850B-BE712579226D}"/>
              </a:ext>
              <a:ext uri="{C183D7F6-B498-43B3-948B-1728B52AA6E4}">
                <adec:decorative xmlns:adec="http://schemas.microsoft.com/office/drawing/2017/decorative" xmlns="" val="1"/>
              </a:ext>
            </a:extLst>
          </p:cNvPr>
          <p:cNvPicPr>
            <a:picLocks noChangeAspect="1"/>
          </p:cNvPicPr>
          <p:nvPr/>
        </p:nvPicPr>
        <p:blipFill rotWithShape="1">
          <a:blip r:embed="rId2">
            <a:extLst>
              <a:ext uri="{28A0092B-C50C-407E-A947-70E740481C1C}">
                <a14:useLocalDpi xmlns:a14="http://schemas.microsoft.com/office/drawing/2010/main" val="0"/>
              </a:ext>
            </a:extLst>
          </a:blip>
          <a:srcRect l="2067" r="-2067"/>
          <a:stretch/>
        </p:blipFill>
        <p:spPr>
          <a:xfrm>
            <a:off x="-69574" y="0"/>
            <a:ext cx="12192000" cy="6858000"/>
          </a:xfrm>
          <a:prstGeom prst="rect">
            <a:avLst/>
          </a:prstGeom>
        </p:spPr>
      </p:pic>
      <p:sp>
        <p:nvSpPr>
          <p:cNvPr id="2" name="Title 1">
            <a:extLst>
              <a:ext uri="{FF2B5EF4-FFF2-40B4-BE49-F238E27FC236}">
                <a16:creationId xmlns:a16="http://schemas.microsoft.com/office/drawing/2014/main" xmlns="" id="{8D027E69-B221-9F4A-919C-F0D3DA7F8BB9}"/>
              </a:ext>
            </a:extLst>
          </p:cNvPr>
          <p:cNvSpPr>
            <a:spLocks noGrp="1"/>
          </p:cNvSpPr>
          <p:nvPr>
            <p:ph type="title" hasCustomPrompt="1"/>
          </p:nvPr>
        </p:nvSpPr>
        <p:spPr>
          <a:xfrm>
            <a:off x="2020230" y="2039052"/>
            <a:ext cx="9599341" cy="748617"/>
          </a:xfrm>
        </p:spPr>
        <p:txBody>
          <a:bodyPr anchor="b">
            <a:noAutofit/>
          </a:bodyPr>
          <a:lstStyle>
            <a:lvl1pPr algn="ctr">
              <a:defRPr sz="3200">
                <a:solidFill>
                  <a:srgbClr val="F28322"/>
                </a:solidFill>
              </a:defRPr>
            </a:lvl1pPr>
          </a:lstStyle>
          <a:p>
            <a:r>
              <a:rPr lang="en-GB" dirty="0"/>
              <a:t>Section master title style – </a:t>
            </a:r>
            <a:r>
              <a:rPr lang="en-GB" dirty="0" err="1"/>
              <a:t>lato</a:t>
            </a:r>
            <a:r>
              <a:rPr lang="en-GB" dirty="0"/>
              <a:t> regular 32 (H1) </a:t>
            </a:r>
            <a:endParaRPr lang="en-US" dirty="0"/>
          </a:p>
        </p:txBody>
      </p:sp>
    </p:spTree>
    <p:extLst>
      <p:ext uri="{BB962C8B-B14F-4D97-AF65-F5344CB8AC3E}">
        <p14:creationId xmlns:p14="http://schemas.microsoft.com/office/powerpoint/2010/main" val="1392698213"/>
      </p:ext>
    </p:extLst>
  </p:cSld>
  <p:clrMapOvr>
    <a:masterClrMapping/>
  </p:clrMapOvr>
  <p:hf sldNum="0" hdr="0" ftr="0" dt="0"/>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Practice guide">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xmlns="" id="{CBEB661F-7B19-CB4F-8DB9-45F56BC792A4}"/>
              </a:ext>
              <a:ext uri="{C183D7F6-B498-43B3-948B-1728B52AA6E4}">
                <adec:decorative xmlns:adec="http://schemas.microsoft.com/office/drawing/2017/decorative" xmlns="" val="1"/>
              </a:ext>
            </a:extLst>
          </p:cNvPr>
          <p:cNvPicPr>
            <a:picLocks noChangeAspect="1"/>
          </p:cNvPicPr>
          <p:nvPr/>
        </p:nvPicPr>
        <p:blipFill rotWithShape="1">
          <a:blip r:embed="rId2">
            <a:extLst>
              <a:ext uri="{28A0092B-C50C-407E-A947-70E740481C1C}">
                <a14:useLocalDpi xmlns:a14="http://schemas.microsoft.com/office/drawing/2010/main" val="0"/>
              </a:ext>
            </a:extLst>
          </a:blip>
          <a:srcRect l="2067" r="-2067"/>
          <a:stretch/>
        </p:blipFill>
        <p:spPr>
          <a:xfrm>
            <a:off x="0" y="0"/>
            <a:ext cx="12224000" cy="6876000"/>
          </a:xfrm>
          <a:prstGeom prst="rect">
            <a:avLst/>
          </a:prstGeom>
        </p:spPr>
      </p:pic>
      <p:sp>
        <p:nvSpPr>
          <p:cNvPr id="3" name="Content Placeholder 2">
            <a:extLst>
              <a:ext uri="{FF2B5EF4-FFF2-40B4-BE49-F238E27FC236}">
                <a16:creationId xmlns:a16="http://schemas.microsoft.com/office/drawing/2014/main" xmlns="" id="{7ABBFCBD-FEF9-9A40-B78F-192F724BE3D5}"/>
              </a:ext>
            </a:extLst>
          </p:cNvPr>
          <p:cNvSpPr>
            <a:spLocks noGrp="1"/>
          </p:cNvSpPr>
          <p:nvPr>
            <p:ph idx="1" hasCustomPrompt="1"/>
          </p:nvPr>
        </p:nvSpPr>
        <p:spPr>
          <a:xfrm>
            <a:off x="1800000" y="1260000"/>
            <a:ext cx="5740978" cy="5418000"/>
          </a:xfrm>
        </p:spPr>
        <p:txBody>
          <a:bodyPr>
            <a:noAutofit/>
          </a:bodyPr>
          <a:lstStyle>
            <a:lvl1pPr marL="0" indent="0">
              <a:lnSpc>
                <a:spcPts val="2400"/>
              </a:lnSpc>
              <a:spcBef>
                <a:spcPts val="600"/>
              </a:spcBef>
              <a:buNone/>
              <a:defRPr sz="1800">
                <a:solidFill>
                  <a:srgbClr val="472D59"/>
                </a:solidFill>
              </a:defRPr>
            </a:lvl1pPr>
            <a:lvl2pPr marL="457200" indent="0">
              <a:buNone/>
              <a:defRPr/>
            </a:lvl2pPr>
          </a:lstStyle>
          <a:p>
            <a:pPr lvl="0"/>
            <a:r>
              <a:rPr lang="en-GB" dirty="0"/>
              <a:t>Body Master text style – </a:t>
            </a:r>
            <a:r>
              <a:rPr lang="en-GB" dirty="0" err="1"/>
              <a:t>lato</a:t>
            </a:r>
            <a:r>
              <a:rPr lang="en-GB" dirty="0"/>
              <a:t> regular 18 dark purple (H3)</a:t>
            </a:r>
          </a:p>
        </p:txBody>
      </p:sp>
      <p:sp>
        <p:nvSpPr>
          <p:cNvPr id="11" name="Title 10">
            <a:extLst>
              <a:ext uri="{FF2B5EF4-FFF2-40B4-BE49-F238E27FC236}">
                <a16:creationId xmlns:a16="http://schemas.microsoft.com/office/drawing/2014/main" xmlns="" id="{12094460-40B3-EF46-82AF-634595D8DE11}"/>
              </a:ext>
            </a:extLst>
          </p:cNvPr>
          <p:cNvSpPr>
            <a:spLocks noGrp="1"/>
          </p:cNvSpPr>
          <p:nvPr>
            <p:ph type="title" hasCustomPrompt="1"/>
          </p:nvPr>
        </p:nvSpPr>
        <p:spPr>
          <a:xfrm>
            <a:off x="1800000" y="180000"/>
            <a:ext cx="10038522" cy="983848"/>
          </a:xfrm>
        </p:spPr>
        <p:txBody>
          <a:bodyPr/>
          <a:lstStyle/>
          <a:p>
            <a:r>
              <a:rPr lang="en-GB" dirty="0"/>
              <a:t>Main title Master style – </a:t>
            </a:r>
            <a:r>
              <a:rPr lang="en-GB" dirty="0" err="1"/>
              <a:t>lato</a:t>
            </a:r>
            <a:r>
              <a:rPr lang="en-GB" dirty="0"/>
              <a:t> regular 32 red (H1)</a:t>
            </a:r>
            <a:endParaRPr lang="en-US" dirty="0"/>
          </a:p>
        </p:txBody>
      </p:sp>
      <p:sp>
        <p:nvSpPr>
          <p:cNvPr id="4" name="Picture Placeholder 3">
            <a:extLst>
              <a:ext uri="{FF2B5EF4-FFF2-40B4-BE49-F238E27FC236}">
                <a16:creationId xmlns:a16="http://schemas.microsoft.com/office/drawing/2014/main" xmlns="" id="{0CB5062A-2D8A-A84B-AD24-E8599285A331}"/>
              </a:ext>
            </a:extLst>
          </p:cNvPr>
          <p:cNvSpPr>
            <a:spLocks noGrp="1"/>
          </p:cNvSpPr>
          <p:nvPr>
            <p:ph type="pic" sz="quarter" idx="10"/>
          </p:nvPr>
        </p:nvSpPr>
        <p:spPr>
          <a:xfrm rot="-540000">
            <a:off x="8059361" y="1157005"/>
            <a:ext cx="2520000" cy="3600000"/>
          </a:xfrm>
          <a:effectLst>
            <a:outerShdw blurRad="50800" dist="38100" dir="5400000" algn="t" rotWithShape="0">
              <a:prstClr val="black">
                <a:alpha val="40000"/>
              </a:prstClr>
            </a:outerShdw>
          </a:effectLst>
        </p:spPr>
        <p:txBody>
          <a:bodyPr/>
          <a:lstStyle/>
          <a:p>
            <a:r>
              <a:rPr lang="en-GB"/>
              <a:t>Click icon to add picture</a:t>
            </a:r>
            <a:endParaRPr lang="en-US" dirty="0"/>
          </a:p>
        </p:txBody>
      </p:sp>
      <p:sp>
        <p:nvSpPr>
          <p:cNvPr id="12" name="Content Placeholder 2">
            <a:extLst>
              <a:ext uri="{FF2B5EF4-FFF2-40B4-BE49-F238E27FC236}">
                <a16:creationId xmlns:a16="http://schemas.microsoft.com/office/drawing/2014/main" xmlns="" id="{36406473-AB8C-BF42-90CE-339CC05B0109}"/>
              </a:ext>
            </a:extLst>
          </p:cNvPr>
          <p:cNvSpPr>
            <a:spLocks noGrp="1"/>
          </p:cNvSpPr>
          <p:nvPr>
            <p:ph idx="11" hasCustomPrompt="1"/>
          </p:nvPr>
        </p:nvSpPr>
        <p:spPr>
          <a:xfrm>
            <a:off x="8321158" y="5068358"/>
            <a:ext cx="2930750" cy="835617"/>
          </a:xfrm>
        </p:spPr>
        <p:txBody>
          <a:bodyPr>
            <a:noAutofit/>
          </a:bodyPr>
          <a:lstStyle>
            <a:lvl1pPr marL="0" indent="0">
              <a:lnSpc>
                <a:spcPts val="2600"/>
              </a:lnSpc>
              <a:buNone/>
              <a:defRPr sz="1800">
                <a:solidFill>
                  <a:srgbClr val="472D59"/>
                </a:solidFill>
              </a:defRPr>
            </a:lvl1pPr>
            <a:lvl2pPr marL="457200" indent="0">
              <a:buNone/>
              <a:defRPr/>
            </a:lvl2pPr>
          </a:lstStyle>
          <a:p>
            <a:pPr lvl="0"/>
            <a:r>
              <a:rPr lang="en-GB" dirty="0"/>
              <a:t>Body Master text style – </a:t>
            </a:r>
            <a:r>
              <a:rPr lang="en-GB" dirty="0" err="1"/>
              <a:t>lato</a:t>
            </a:r>
            <a:r>
              <a:rPr lang="en-GB" dirty="0"/>
              <a:t> regular 18 dark purple (H3)</a:t>
            </a:r>
          </a:p>
        </p:txBody>
      </p:sp>
    </p:spTree>
    <p:extLst>
      <p:ext uri="{BB962C8B-B14F-4D97-AF65-F5344CB8AC3E}">
        <p14:creationId xmlns:p14="http://schemas.microsoft.com/office/powerpoint/2010/main" val="41167538"/>
      </p:ext>
    </p:extLst>
  </p:cSld>
  <p:clrMapOvr>
    <a:masterClrMapping/>
  </p:clrMapOvr>
  <p:hf sldNum="0" hdr="0" ftr="0" dt="0"/>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2 content orange">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xmlns="" id="{CBEB661F-7B19-CB4F-8DB9-45F56BC792A4}"/>
              </a:ext>
              <a:ext uri="{C183D7F6-B498-43B3-948B-1728B52AA6E4}">
                <adec:decorative xmlns:adec="http://schemas.microsoft.com/office/drawing/2017/decorative" xmlns="" val="1"/>
              </a:ext>
            </a:extLst>
          </p:cNvPr>
          <p:cNvPicPr>
            <a:picLocks noChangeAspect="1"/>
          </p:cNvPicPr>
          <p:nvPr/>
        </p:nvPicPr>
        <p:blipFill rotWithShape="1">
          <a:blip r:embed="rId2">
            <a:extLst>
              <a:ext uri="{28A0092B-C50C-407E-A947-70E740481C1C}">
                <a14:useLocalDpi xmlns:a14="http://schemas.microsoft.com/office/drawing/2010/main" val="0"/>
              </a:ext>
            </a:extLst>
          </a:blip>
          <a:srcRect l="2067" r="-2067"/>
          <a:stretch/>
        </p:blipFill>
        <p:spPr>
          <a:xfrm>
            <a:off x="0" y="0"/>
            <a:ext cx="12224000" cy="6876000"/>
          </a:xfrm>
          <a:prstGeom prst="rect">
            <a:avLst/>
          </a:prstGeom>
        </p:spPr>
      </p:pic>
      <p:sp>
        <p:nvSpPr>
          <p:cNvPr id="3" name="Content Placeholder 2">
            <a:extLst>
              <a:ext uri="{FF2B5EF4-FFF2-40B4-BE49-F238E27FC236}">
                <a16:creationId xmlns:a16="http://schemas.microsoft.com/office/drawing/2014/main" xmlns="" id="{7ABBFCBD-FEF9-9A40-B78F-192F724BE3D5}"/>
              </a:ext>
            </a:extLst>
          </p:cNvPr>
          <p:cNvSpPr>
            <a:spLocks noGrp="1"/>
          </p:cNvSpPr>
          <p:nvPr>
            <p:ph idx="1" hasCustomPrompt="1"/>
          </p:nvPr>
        </p:nvSpPr>
        <p:spPr>
          <a:xfrm>
            <a:off x="1800000" y="1260000"/>
            <a:ext cx="3878311" cy="4616209"/>
          </a:xfrm>
        </p:spPr>
        <p:txBody>
          <a:bodyPr>
            <a:noAutofit/>
          </a:bodyPr>
          <a:lstStyle>
            <a:lvl1pPr marL="0" indent="0">
              <a:lnSpc>
                <a:spcPts val="2600"/>
              </a:lnSpc>
              <a:buNone/>
              <a:defRPr sz="1800">
                <a:solidFill>
                  <a:srgbClr val="472D59"/>
                </a:solidFill>
              </a:defRPr>
            </a:lvl1pPr>
            <a:lvl2pPr marL="457200" indent="0">
              <a:buNone/>
              <a:defRPr/>
            </a:lvl2pPr>
          </a:lstStyle>
          <a:p>
            <a:pPr lvl="0"/>
            <a:r>
              <a:rPr lang="en-GB" dirty="0"/>
              <a:t>Body Master text style – </a:t>
            </a:r>
            <a:r>
              <a:rPr lang="en-GB" dirty="0" err="1"/>
              <a:t>lato</a:t>
            </a:r>
            <a:r>
              <a:rPr lang="en-GB" dirty="0"/>
              <a:t> regular 18 dark purple (H3)</a:t>
            </a:r>
          </a:p>
        </p:txBody>
      </p:sp>
      <p:sp>
        <p:nvSpPr>
          <p:cNvPr id="11" name="Title 10">
            <a:extLst>
              <a:ext uri="{FF2B5EF4-FFF2-40B4-BE49-F238E27FC236}">
                <a16:creationId xmlns:a16="http://schemas.microsoft.com/office/drawing/2014/main" xmlns="" id="{12094460-40B3-EF46-82AF-634595D8DE11}"/>
              </a:ext>
            </a:extLst>
          </p:cNvPr>
          <p:cNvSpPr>
            <a:spLocks noGrp="1"/>
          </p:cNvSpPr>
          <p:nvPr>
            <p:ph type="title" hasCustomPrompt="1"/>
          </p:nvPr>
        </p:nvSpPr>
        <p:spPr>
          <a:xfrm>
            <a:off x="1800000" y="180000"/>
            <a:ext cx="10038522" cy="983848"/>
          </a:xfrm>
        </p:spPr>
        <p:txBody>
          <a:bodyPr/>
          <a:lstStyle/>
          <a:p>
            <a:r>
              <a:rPr lang="en-GB" dirty="0"/>
              <a:t>Main title Master style – </a:t>
            </a:r>
            <a:r>
              <a:rPr lang="en-GB" dirty="0" err="1"/>
              <a:t>lato</a:t>
            </a:r>
            <a:r>
              <a:rPr lang="en-GB" dirty="0"/>
              <a:t> regular 32 red (H1)</a:t>
            </a:r>
            <a:endParaRPr lang="en-US" dirty="0"/>
          </a:p>
        </p:txBody>
      </p:sp>
      <p:sp>
        <p:nvSpPr>
          <p:cNvPr id="6" name="Content Placeholder 2">
            <a:extLst>
              <a:ext uri="{FF2B5EF4-FFF2-40B4-BE49-F238E27FC236}">
                <a16:creationId xmlns:a16="http://schemas.microsoft.com/office/drawing/2014/main" xmlns="" id="{9FBCC529-7758-9943-9818-63F3A1687642}"/>
              </a:ext>
            </a:extLst>
          </p:cNvPr>
          <p:cNvSpPr>
            <a:spLocks noGrp="1"/>
          </p:cNvSpPr>
          <p:nvPr>
            <p:ph idx="11" hasCustomPrompt="1"/>
          </p:nvPr>
        </p:nvSpPr>
        <p:spPr>
          <a:xfrm>
            <a:off x="7478311" y="1343848"/>
            <a:ext cx="3878311" cy="4616209"/>
          </a:xfrm>
        </p:spPr>
        <p:txBody>
          <a:bodyPr>
            <a:noAutofit/>
          </a:bodyPr>
          <a:lstStyle>
            <a:lvl1pPr marL="0" indent="0">
              <a:lnSpc>
                <a:spcPts val="2600"/>
              </a:lnSpc>
              <a:buNone/>
              <a:defRPr sz="1800">
                <a:solidFill>
                  <a:srgbClr val="472D59"/>
                </a:solidFill>
              </a:defRPr>
            </a:lvl1pPr>
            <a:lvl2pPr marL="457200" indent="0">
              <a:buNone/>
              <a:defRPr/>
            </a:lvl2pPr>
          </a:lstStyle>
          <a:p>
            <a:pPr lvl="0"/>
            <a:r>
              <a:rPr lang="en-GB" dirty="0"/>
              <a:t>Body Master text style – </a:t>
            </a:r>
            <a:r>
              <a:rPr lang="en-GB" dirty="0" err="1"/>
              <a:t>lato</a:t>
            </a:r>
            <a:r>
              <a:rPr lang="en-GB" dirty="0"/>
              <a:t> regular 18 dark purple (H3)</a:t>
            </a:r>
          </a:p>
        </p:txBody>
      </p:sp>
    </p:spTree>
    <p:extLst>
      <p:ext uri="{BB962C8B-B14F-4D97-AF65-F5344CB8AC3E}">
        <p14:creationId xmlns:p14="http://schemas.microsoft.com/office/powerpoint/2010/main" val="3124976824"/>
      </p:ext>
    </p:extLst>
  </p:cSld>
  <p:clrMapOvr>
    <a:masterClrMapping/>
  </p:clrMapOvr>
  <p:hf sldNum="0" hdr="0" ftr="0" dt="0"/>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three content purple">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xmlns="" id="{C0E7DF6B-1369-A140-8896-D93B45B3C4C0}"/>
              </a:ext>
              <a:ext uri="{C183D7F6-B498-43B3-948B-1728B52AA6E4}">
                <adec:decorative xmlns:adec="http://schemas.microsoft.com/office/drawing/2017/decorative" xmlns="" val="1"/>
              </a:ext>
            </a:extLst>
          </p:cNvPr>
          <p:cNvPicPr>
            <a:picLocks noChangeAspect="1"/>
          </p:cNvPicPr>
          <p:nvPr/>
        </p:nvPicPr>
        <p:blipFill rotWithShape="1">
          <a:blip r:embed="rId2">
            <a:extLst>
              <a:ext uri="{28A0092B-C50C-407E-A947-70E740481C1C}">
                <a14:useLocalDpi xmlns:a14="http://schemas.microsoft.com/office/drawing/2010/main" val="0"/>
              </a:ext>
            </a:extLst>
          </a:blip>
          <a:srcRect l="2067" r="-2067"/>
          <a:stretch/>
        </p:blipFill>
        <p:spPr>
          <a:xfrm>
            <a:off x="0" y="0"/>
            <a:ext cx="12192000" cy="6858000"/>
          </a:xfrm>
          <a:prstGeom prst="rect">
            <a:avLst/>
          </a:prstGeom>
        </p:spPr>
      </p:pic>
      <p:sp>
        <p:nvSpPr>
          <p:cNvPr id="3" name="Content Placeholder 2">
            <a:extLst>
              <a:ext uri="{FF2B5EF4-FFF2-40B4-BE49-F238E27FC236}">
                <a16:creationId xmlns:a16="http://schemas.microsoft.com/office/drawing/2014/main" xmlns="" id="{7ABBFCBD-FEF9-9A40-B78F-192F724BE3D5}"/>
              </a:ext>
            </a:extLst>
          </p:cNvPr>
          <p:cNvSpPr>
            <a:spLocks noGrp="1"/>
          </p:cNvSpPr>
          <p:nvPr>
            <p:ph idx="1" hasCustomPrompt="1"/>
          </p:nvPr>
        </p:nvSpPr>
        <p:spPr>
          <a:xfrm>
            <a:off x="1799999" y="1163848"/>
            <a:ext cx="4501409" cy="3255606"/>
          </a:xfrm>
        </p:spPr>
        <p:txBody>
          <a:bodyPr>
            <a:noAutofit/>
          </a:bodyPr>
          <a:lstStyle>
            <a:lvl1pPr marL="0" indent="0">
              <a:lnSpc>
                <a:spcPts val="2600"/>
              </a:lnSpc>
              <a:buNone/>
              <a:defRPr sz="1800">
                <a:solidFill>
                  <a:srgbClr val="472D59"/>
                </a:solidFill>
              </a:defRPr>
            </a:lvl1pPr>
            <a:lvl2pPr marL="457200" indent="0">
              <a:buNone/>
              <a:defRPr/>
            </a:lvl2pPr>
          </a:lstStyle>
          <a:p>
            <a:pPr lvl="0"/>
            <a:r>
              <a:rPr lang="en-GB" dirty="0"/>
              <a:t>Body Master text style – </a:t>
            </a:r>
            <a:r>
              <a:rPr lang="en-GB" dirty="0" err="1"/>
              <a:t>lato</a:t>
            </a:r>
            <a:r>
              <a:rPr lang="en-GB" dirty="0"/>
              <a:t> regular 18 dark purple (H3)</a:t>
            </a:r>
          </a:p>
        </p:txBody>
      </p:sp>
      <p:sp>
        <p:nvSpPr>
          <p:cNvPr id="11" name="Title 10">
            <a:extLst>
              <a:ext uri="{FF2B5EF4-FFF2-40B4-BE49-F238E27FC236}">
                <a16:creationId xmlns:a16="http://schemas.microsoft.com/office/drawing/2014/main" xmlns="" id="{12094460-40B3-EF46-82AF-634595D8DE11}"/>
              </a:ext>
            </a:extLst>
          </p:cNvPr>
          <p:cNvSpPr>
            <a:spLocks noGrp="1"/>
          </p:cNvSpPr>
          <p:nvPr>
            <p:ph type="title" hasCustomPrompt="1"/>
          </p:nvPr>
        </p:nvSpPr>
        <p:spPr>
          <a:xfrm>
            <a:off x="1800000" y="180000"/>
            <a:ext cx="10038522" cy="983848"/>
          </a:xfrm>
        </p:spPr>
        <p:txBody>
          <a:bodyPr/>
          <a:lstStyle/>
          <a:p>
            <a:r>
              <a:rPr lang="en-GB" dirty="0"/>
              <a:t>Main title master style – </a:t>
            </a:r>
            <a:r>
              <a:rPr lang="en-GB" dirty="0" err="1"/>
              <a:t>lato</a:t>
            </a:r>
            <a:r>
              <a:rPr lang="en-GB" dirty="0"/>
              <a:t> regular 32 red (H1)</a:t>
            </a:r>
            <a:endParaRPr lang="en-US" dirty="0"/>
          </a:p>
        </p:txBody>
      </p:sp>
      <p:sp>
        <p:nvSpPr>
          <p:cNvPr id="6" name="Content Placeholder 2">
            <a:extLst>
              <a:ext uri="{FF2B5EF4-FFF2-40B4-BE49-F238E27FC236}">
                <a16:creationId xmlns:a16="http://schemas.microsoft.com/office/drawing/2014/main" xmlns="" id="{893AC42E-A478-4647-83C9-358E8307665F}"/>
              </a:ext>
            </a:extLst>
          </p:cNvPr>
          <p:cNvSpPr>
            <a:spLocks noGrp="1"/>
          </p:cNvSpPr>
          <p:nvPr>
            <p:ph idx="11" hasCustomPrompt="1"/>
          </p:nvPr>
        </p:nvSpPr>
        <p:spPr>
          <a:xfrm>
            <a:off x="1799999" y="4641574"/>
            <a:ext cx="10038521" cy="1347205"/>
          </a:xfrm>
        </p:spPr>
        <p:txBody>
          <a:bodyPr>
            <a:noAutofit/>
          </a:bodyPr>
          <a:lstStyle>
            <a:lvl1pPr marL="0" indent="0">
              <a:lnSpc>
                <a:spcPts val="2600"/>
              </a:lnSpc>
              <a:buNone/>
              <a:defRPr sz="1800">
                <a:solidFill>
                  <a:srgbClr val="472D59"/>
                </a:solidFill>
              </a:defRPr>
            </a:lvl1pPr>
            <a:lvl2pPr marL="457200" indent="0">
              <a:buNone/>
              <a:defRPr/>
            </a:lvl2pPr>
          </a:lstStyle>
          <a:p>
            <a:pPr lvl="0"/>
            <a:r>
              <a:rPr lang="en-GB" dirty="0"/>
              <a:t>Body Master text style – </a:t>
            </a:r>
            <a:r>
              <a:rPr lang="en-GB" dirty="0" err="1"/>
              <a:t>lato</a:t>
            </a:r>
            <a:r>
              <a:rPr lang="en-GB" dirty="0"/>
              <a:t> regular 18 dark purple (H3)</a:t>
            </a:r>
          </a:p>
        </p:txBody>
      </p:sp>
      <p:sp>
        <p:nvSpPr>
          <p:cNvPr id="8" name="Content Placeholder 2">
            <a:extLst>
              <a:ext uri="{FF2B5EF4-FFF2-40B4-BE49-F238E27FC236}">
                <a16:creationId xmlns:a16="http://schemas.microsoft.com/office/drawing/2014/main" xmlns="" id="{08D90D23-2BBD-AB41-B8A0-3BB3AFD428A8}"/>
              </a:ext>
            </a:extLst>
          </p:cNvPr>
          <p:cNvSpPr>
            <a:spLocks noGrp="1"/>
          </p:cNvSpPr>
          <p:nvPr>
            <p:ph idx="12" hasCustomPrompt="1"/>
          </p:nvPr>
        </p:nvSpPr>
        <p:spPr>
          <a:xfrm>
            <a:off x="6587427" y="1163848"/>
            <a:ext cx="5251095" cy="3255606"/>
          </a:xfrm>
        </p:spPr>
        <p:txBody>
          <a:bodyPr>
            <a:noAutofit/>
          </a:bodyPr>
          <a:lstStyle>
            <a:lvl1pPr marL="0" indent="0">
              <a:lnSpc>
                <a:spcPts val="2600"/>
              </a:lnSpc>
              <a:buNone/>
              <a:defRPr sz="1800">
                <a:solidFill>
                  <a:srgbClr val="472D59"/>
                </a:solidFill>
              </a:defRPr>
            </a:lvl1pPr>
            <a:lvl2pPr marL="457200" indent="0">
              <a:buNone/>
              <a:defRPr/>
            </a:lvl2pPr>
          </a:lstStyle>
          <a:p>
            <a:pPr lvl="0"/>
            <a:r>
              <a:rPr lang="en-GB" dirty="0"/>
              <a:t>Body Master text style – </a:t>
            </a:r>
            <a:r>
              <a:rPr lang="en-GB" dirty="0" err="1"/>
              <a:t>lato</a:t>
            </a:r>
            <a:r>
              <a:rPr lang="en-GB" dirty="0"/>
              <a:t> regular 18 dark purple (H3)</a:t>
            </a:r>
          </a:p>
        </p:txBody>
      </p:sp>
    </p:spTree>
    <p:extLst>
      <p:ext uri="{BB962C8B-B14F-4D97-AF65-F5344CB8AC3E}">
        <p14:creationId xmlns:p14="http://schemas.microsoft.com/office/powerpoint/2010/main" val="3600416417"/>
      </p:ext>
    </p:extLst>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Date Placeholder 4"/>
          <p:cNvSpPr>
            <a:spLocks noGrp="1"/>
          </p:cNvSpPr>
          <p:nvPr>
            <p:ph type="dt" sz="half" idx="10"/>
          </p:nvPr>
        </p:nvSpPr>
        <p:spPr/>
        <p:txBody>
          <a:bodyPr/>
          <a:lstStyle/>
          <a:p>
            <a:fld id="{2800C169-4BC0-F045-86DB-301D7050FF33}" type="datetime1">
              <a:rPr lang="en-AU" smtClean="0"/>
              <a:t>1/08/2022</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A58C2B16-FD84-4E45-B3EF-EC9667A7D2A2}" type="slidenum">
              <a:rPr lang="en-AU" smtClean="0"/>
              <a:t>‹#›</a:t>
            </a:fld>
            <a:endParaRPr lang="en-AU"/>
          </a:p>
        </p:txBody>
      </p:sp>
    </p:spTree>
    <p:extLst>
      <p:ext uri="{BB962C8B-B14F-4D97-AF65-F5344CB8AC3E}">
        <p14:creationId xmlns:p14="http://schemas.microsoft.com/office/powerpoint/2010/main" val="341094345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two content re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xmlns="" id="{61A98829-DD76-3F42-9410-472FDBCD1969}"/>
              </a:ext>
              <a:ext uri="{C183D7F6-B498-43B3-948B-1728B52AA6E4}">
                <adec:decorative xmlns:adec="http://schemas.microsoft.com/office/drawing/2017/decorative" xmlns="" val="1"/>
              </a:ext>
            </a:extLst>
          </p:cNvPr>
          <p:cNvPicPr>
            <a:picLocks noChangeAspect="1"/>
          </p:cNvPicPr>
          <p:nvPr/>
        </p:nvPicPr>
        <p:blipFill rotWithShape="1">
          <a:blip r:embed="rId2">
            <a:extLst>
              <a:ext uri="{28A0092B-C50C-407E-A947-70E740481C1C}">
                <a14:useLocalDpi xmlns:a14="http://schemas.microsoft.com/office/drawing/2010/main" val="0"/>
              </a:ext>
            </a:extLst>
          </a:blip>
          <a:srcRect l="2067" r="-2067"/>
          <a:stretch/>
        </p:blipFill>
        <p:spPr>
          <a:xfrm>
            <a:off x="0" y="0"/>
            <a:ext cx="12192000" cy="6858000"/>
          </a:xfrm>
          <a:prstGeom prst="rect">
            <a:avLst/>
          </a:prstGeom>
        </p:spPr>
      </p:pic>
      <p:sp>
        <p:nvSpPr>
          <p:cNvPr id="3" name="Content Placeholder 2">
            <a:extLst>
              <a:ext uri="{FF2B5EF4-FFF2-40B4-BE49-F238E27FC236}">
                <a16:creationId xmlns:a16="http://schemas.microsoft.com/office/drawing/2014/main" xmlns="" id="{7ABBFCBD-FEF9-9A40-B78F-192F724BE3D5}"/>
              </a:ext>
            </a:extLst>
          </p:cNvPr>
          <p:cNvSpPr>
            <a:spLocks noGrp="1"/>
          </p:cNvSpPr>
          <p:nvPr>
            <p:ph idx="1" hasCustomPrompt="1"/>
          </p:nvPr>
        </p:nvSpPr>
        <p:spPr>
          <a:xfrm>
            <a:off x="1800000" y="1260000"/>
            <a:ext cx="4988426" cy="4616209"/>
          </a:xfrm>
        </p:spPr>
        <p:txBody>
          <a:bodyPr>
            <a:noAutofit/>
          </a:bodyPr>
          <a:lstStyle>
            <a:lvl1pPr marL="0" indent="0">
              <a:lnSpc>
                <a:spcPts val="2600"/>
              </a:lnSpc>
              <a:buNone/>
              <a:defRPr sz="1800">
                <a:solidFill>
                  <a:srgbClr val="472D59"/>
                </a:solidFill>
              </a:defRPr>
            </a:lvl1pPr>
            <a:lvl2pPr marL="457200" indent="0">
              <a:buNone/>
              <a:defRPr/>
            </a:lvl2pPr>
          </a:lstStyle>
          <a:p>
            <a:pPr lvl="0"/>
            <a:r>
              <a:rPr lang="en-GB" dirty="0"/>
              <a:t>Body Master text style – </a:t>
            </a:r>
            <a:r>
              <a:rPr lang="en-GB" dirty="0" err="1"/>
              <a:t>lato</a:t>
            </a:r>
            <a:r>
              <a:rPr lang="en-GB" dirty="0"/>
              <a:t> regular 18 dark purple (H3)</a:t>
            </a:r>
          </a:p>
        </p:txBody>
      </p:sp>
      <p:sp>
        <p:nvSpPr>
          <p:cNvPr id="11" name="Title 10">
            <a:extLst>
              <a:ext uri="{FF2B5EF4-FFF2-40B4-BE49-F238E27FC236}">
                <a16:creationId xmlns:a16="http://schemas.microsoft.com/office/drawing/2014/main" xmlns="" id="{12094460-40B3-EF46-82AF-634595D8DE11}"/>
              </a:ext>
            </a:extLst>
          </p:cNvPr>
          <p:cNvSpPr>
            <a:spLocks noGrp="1"/>
          </p:cNvSpPr>
          <p:nvPr>
            <p:ph type="title" hasCustomPrompt="1"/>
          </p:nvPr>
        </p:nvSpPr>
        <p:spPr>
          <a:xfrm>
            <a:off x="1800000" y="180000"/>
            <a:ext cx="10038522" cy="983848"/>
          </a:xfrm>
        </p:spPr>
        <p:txBody>
          <a:bodyPr/>
          <a:lstStyle/>
          <a:p>
            <a:r>
              <a:rPr lang="en-GB" dirty="0"/>
              <a:t>Main title master style – </a:t>
            </a:r>
            <a:r>
              <a:rPr lang="en-GB" dirty="0" err="1"/>
              <a:t>lato</a:t>
            </a:r>
            <a:r>
              <a:rPr lang="en-GB" dirty="0"/>
              <a:t> regular 32 red (H1)</a:t>
            </a:r>
            <a:endParaRPr lang="en-US" dirty="0"/>
          </a:p>
        </p:txBody>
      </p:sp>
      <p:sp>
        <p:nvSpPr>
          <p:cNvPr id="7" name="Content Placeholder 2">
            <a:extLst>
              <a:ext uri="{FF2B5EF4-FFF2-40B4-BE49-F238E27FC236}">
                <a16:creationId xmlns:a16="http://schemas.microsoft.com/office/drawing/2014/main" xmlns="" id="{53310652-93D6-DC49-B731-76978A2F160F}"/>
              </a:ext>
            </a:extLst>
          </p:cNvPr>
          <p:cNvSpPr>
            <a:spLocks noGrp="1"/>
          </p:cNvSpPr>
          <p:nvPr>
            <p:ph idx="11" hasCustomPrompt="1"/>
          </p:nvPr>
        </p:nvSpPr>
        <p:spPr>
          <a:xfrm>
            <a:off x="6829200" y="2014404"/>
            <a:ext cx="4940765" cy="2914839"/>
          </a:xfrm>
        </p:spPr>
        <p:txBody>
          <a:bodyPr>
            <a:noAutofit/>
          </a:bodyPr>
          <a:lstStyle>
            <a:lvl1pPr marL="0" indent="0">
              <a:lnSpc>
                <a:spcPts val="2600"/>
              </a:lnSpc>
              <a:buNone/>
              <a:defRPr sz="1800">
                <a:solidFill>
                  <a:srgbClr val="472D59"/>
                </a:solidFill>
              </a:defRPr>
            </a:lvl1pPr>
            <a:lvl2pPr marL="457200" indent="0">
              <a:buNone/>
              <a:defRPr/>
            </a:lvl2pPr>
          </a:lstStyle>
          <a:p>
            <a:pPr lvl="0"/>
            <a:r>
              <a:rPr lang="en-GB" dirty="0"/>
              <a:t>Body Master text style – </a:t>
            </a:r>
            <a:r>
              <a:rPr lang="en-GB" dirty="0" err="1"/>
              <a:t>lato</a:t>
            </a:r>
            <a:r>
              <a:rPr lang="en-GB" dirty="0"/>
              <a:t> regular 18 dark purple (H3)</a:t>
            </a:r>
          </a:p>
        </p:txBody>
      </p:sp>
      <p:sp>
        <p:nvSpPr>
          <p:cNvPr id="8" name="Content Placeholder 2">
            <a:extLst>
              <a:ext uri="{FF2B5EF4-FFF2-40B4-BE49-F238E27FC236}">
                <a16:creationId xmlns:a16="http://schemas.microsoft.com/office/drawing/2014/main" xmlns="" id="{D1913F78-EF37-1B46-9665-DA1668AD78A8}"/>
              </a:ext>
            </a:extLst>
          </p:cNvPr>
          <p:cNvSpPr>
            <a:spLocks noGrp="1"/>
          </p:cNvSpPr>
          <p:nvPr>
            <p:ph idx="12" hasCustomPrompt="1"/>
          </p:nvPr>
        </p:nvSpPr>
        <p:spPr>
          <a:xfrm>
            <a:off x="6829200" y="1260000"/>
            <a:ext cx="4813853" cy="658252"/>
          </a:xfrm>
        </p:spPr>
        <p:txBody>
          <a:bodyPr>
            <a:noAutofit/>
          </a:bodyPr>
          <a:lstStyle>
            <a:lvl1pPr marL="0" indent="0">
              <a:lnSpc>
                <a:spcPts val="2600"/>
              </a:lnSpc>
              <a:buNone/>
              <a:defRPr sz="1800">
                <a:solidFill>
                  <a:srgbClr val="472D59"/>
                </a:solidFill>
              </a:defRPr>
            </a:lvl1pPr>
            <a:lvl2pPr marL="457200" indent="0">
              <a:buNone/>
              <a:defRPr/>
            </a:lvl2pPr>
          </a:lstStyle>
          <a:p>
            <a:pPr lvl="0"/>
            <a:r>
              <a:rPr lang="en-GB" dirty="0"/>
              <a:t>Body Master text style – </a:t>
            </a:r>
            <a:r>
              <a:rPr lang="en-GB" dirty="0" err="1"/>
              <a:t>lato</a:t>
            </a:r>
            <a:r>
              <a:rPr lang="en-GB" dirty="0"/>
              <a:t> regular 18 dark purple (H3)</a:t>
            </a:r>
          </a:p>
        </p:txBody>
      </p:sp>
    </p:spTree>
    <p:extLst>
      <p:ext uri="{BB962C8B-B14F-4D97-AF65-F5344CB8AC3E}">
        <p14:creationId xmlns:p14="http://schemas.microsoft.com/office/powerpoint/2010/main" val="2145424127"/>
      </p:ext>
    </p:extLst>
  </p:cSld>
  <p:clrMapOvr>
    <a:masterClrMapping/>
  </p:clrMapOvr>
  <p:hf sldNum="0" hdr="0" ftr="0" dt="0"/>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thank you">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xmlns="" id="{621C4DC5-ECFF-8147-8BF2-0B3DA539D74A}"/>
              </a:ext>
              <a:ext uri="{C183D7F6-B498-43B3-948B-1728B52AA6E4}">
                <adec:decorative xmlns:adec="http://schemas.microsoft.com/office/drawing/2017/decorative" xmlns="" val="1"/>
              </a:ext>
            </a:extLst>
          </p:cNvPr>
          <p:cNvPicPr>
            <a:picLocks noChangeAspect="1"/>
          </p:cNvPicPr>
          <p:nvPr/>
        </p:nvPicPr>
        <p:blipFill rotWithShape="1">
          <a:blip r:embed="rId2">
            <a:extLst>
              <a:ext uri="{28A0092B-C50C-407E-A947-70E740481C1C}">
                <a14:useLocalDpi xmlns:a14="http://schemas.microsoft.com/office/drawing/2010/main" val="0"/>
              </a:ext>
            </a:extLst>
          </a:blip>
          <a:srcRect l="2067" r="-2067"/>
          <a:stretch/>
        </p:blipFill>
        <p:spPr>
          <a:xfrm>
            <a:off x="996840" y="2289"/>
            <a:ext cx="12224000" cy="6876000"/>
          </a:xfrm>
          <a:prstGeom prst="rect">
            <a:avLst/>
          </a:prstGeom>
        </p:spPr>
      </p:pic>
      <p:pic>
        <p:nvPicPr>
          <p:cNvPr id="6" name="Picture 5">
            <a:extLst>
              <a:ext uri="{FF2B5EF4-FFF2-40B4-BE49-F238E27FC236}">
                <a16:creationId xmlns:a16="http://schemas.microsoft.com/office/drawing/2014/main" xmlns="" id="{61A98829-DD76-3F42-9410-472FDBCD1969}"/>
              </a:ext>
              <a:ext uri="{C183D7F6-B498-43B3-948B-1728B52AA6E4}">
                <adec:decorative xmlns:adec="http://schemas.microsoft.com/office/drawing/2017/decorative" xmlns="" val="1"/>
              </a:ext>
            </a:extLst>
          </p:cNvPr>
          <p:cNvPicPr>
            <a:picLocks noChangeAspect="1"/>
          </p:cNvPicPr>
          <p:nvPr/>
        </p:nvPicPr>
        <p:blipFill rotWithShape="1">
          <a:blip r:embed="rId3">
            <a:extLst>
              <a:ext uri="{28A0092B-C50C-407E-A947-70E740481C1C}">
                <a14:useLocalDpi xmlns:a14="http://schemas.microsoft.com/office/drawing/2010/main" val="0"/>
              </a:ext>
            </a:extLst>
          </a:blip>
          <a:srcRect l="2067" r="-2067"/>
          <a:stretch/>
        </p:blipFill>
        <p:spPr>
          <a:xfrm>
            <a:off x="0" y="0"/>
            <a:ext cx="12224000" cy="6876000"/>
          </a:xfrm>
          <a:prstGeom prst="rect">
            <a:avLst/>
          </a:prstGeom>
        </p:spPr>
      </p:pic>
      <p:sp>
        <p:nvSpPr>
          <p:cNvPr id="3" name="Content Placeholder 2">
            <a:extLst>
              <a:ext uri="{FF2B5EF4-FFF2-40B4-BE49-F238E27FC236}">
                <a16:creationId xmlns:a16="http://schemas.microsoft.com/office/drawing/2014/main" xmlns="" id="{7ABBFCBD-FEF9-9A40-B78F-192F724BE3D5}"/>
              </a:ext>
            </a:extLst>
          </p:cNvPr>
          <p:cNvSpPr>
            <a:spLocks noGrp="1"/>
          </p:cNvSpPr>
          <p:nvPr>
            <p:ph idx="1" hasCustomPrompt="1"/>
          </p:nvPr>
        </p:nvSpPr>
        <p:spPr>
          <a:xfrm>
            <a:off x="3081866" y="1260000"/>
            <a:ext cx="8508178" cy="4616209"/>
          </a:xfrm>
        </p:spPr>
        <p:txBody>
          <a:bodyPr>
            <a:noAutofit/>
          </a:bodyPr>
          <a:lstStyle>
            <a:lvl1pPr marL="0" indent="0">
              <a:lnSpc>
                <a:spcPts val="2600"/>
              </a:lnSpc>
              <a:buNone/>
              <a:defRPr sz="1800">
                <a:solidFill>
                  <a:srgbClr val="472D59"/>
                </a:solidFill>
              </a:defRPr>
            </a:lvl1pPr>
            <a:lvl2pPr marL="457200" indent="0">
              <a:buNone/>
              <a:defRPr/>
            </a:lvl2pPr>
          </a:lstStyle>
          <a:p>
            <a:pPr lvl="0"/>
            <a:r>
              <a:rPr lang="en-GB" dirty="0"/>
              <a:t>Body Master text style – </a:t>
            </a:r>
            <a:r>
              <a:rPr lang="en-GB" dirty="0" err="1"/>
              <a:t>lato</a:t>
            </a:r>
            <a:r>
              <a:rPr lang="en-GB" dirty="0"/>
              <a:t> regular 18 dark purple (H3)</a:t>
            </a:r>
          </a:p>
        </p:txBody>
      </p:sp>
      <p:sp>
        <p:nvSpPr>
          <p:cNvPr id="11" name="Title 10">
            <a:extLst>
              <a:ext uri="{FF2B5EF4-FFF2-40B4-BE49-F238E27FC236}">
                <a16:creationId xmlns:a16="http://schemas.microsoft.com/office/drawing/2014/main" xmlns="" id="{12094460-40B3-EF46-82AF-634595D8DE11}"/>
              </a:ext>
            </a:extLst>
          </p:cNvPr>
          <p:cNvSpPr>
            <a:spLocks noGrp="1"/>
          </p:cNvSpPr>
          <p:nvPr>
            <p:ph type="title" hasCustomPrompt="1"/>
          </p:nvPr>
        </p:nvSpPr>
        <p:spPr>
          <a:xfrm>
            <a:off x="3081866" y="180000"/>
            <a:ext cx="8756655" cy="983848"/>
          </a:xfrm>
        </p:spPr>
        <p:txBody>
          <a:bodyPr/>
          <a:lstStyle/>
          <a:p>
            <a:r>
              <a:rPr lang="en-GB" dirty="0"/>
              <a:t>Main title master style – </a:t>
            </a:r>
            <a:r>
              <a:rPr lang="en-GB" dirty="0" err="1"/>
              <a:t>lato</a:t>
            </a:r>
            <a:r>
              <a:rPr lang="en-GB" dirty="0"/>
              <a:t> regular 32 red (H1)</a:t>
            </a:r>
            <a:endParaRPr lang="en-US" dirty="0"/>
          </a:p>
        </p:txBody>
      </p:sp>
    </p:spTree>
    <p:extLst>
      <p:ext uri="{BB962C8B-B14F-4D97-AF65-F5344CB8AC3E}">
        <p14:creationId xmlns:p14="http://schemas.microsoft.com/office/powerpoint/2010/main" val="3546565876"/>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AU"/>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7" name="Date Placeholder 6"/>
          <p:cNvSpPr>
            <a:spLocks noGrp="1"/>
          </p:cNvSpPr>
          <p:nvPr>
            <p:ph type="dt" sz="half" idx="10"/>
          </p:nvPr>
        </p:nvSpPr>
        <p:spPr/>
        <p:txBody>
          <a:bodyPr/>
          <a:lstStyle/>
          <a:p>
            <a:fld id="{95606FBB-B72F-2D47-8667-70647B82AC8A}" type="datetime1">
              <a:rPr lang="en-AU" smtClean="0"/>
              <a:t>1/08/2022</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A58C2B16-FD84-4E45-B3EF-EC9667A7D2A2}" type="slidenum">
              <a:rPr lang="en-AU" smtClean="0"/>
              <a:t>‹#›</a:t>
            </a:fld>
            <a:endParaRPr lang="en-AU"/>
          </a:p>
        </p:txBody>
      </p:sp>
    </p:spTree>
    <p:extLst>
      <p:ext uri="{BB962C8B-B14F-4D97-AF65-F5344CB8AC3E}">
        <p14:creationId xmlns:p14="http://schemas.microsoft.com/office/powerpoint/2010/main" val="14561623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Date Placeholder 2"/>
          <p:cNvSpPr>
            <a:spLocks noGrp="1"/>
          </p:cNvSpPr>
          <p:nvPr>
            <p:ph type="dt" sz="half" idx="10"/>
          </p:nvPr>
        </p:nvSpPr>
        <p:spPr/>
        <p:txBody>
          <a:bodyPr/>
          <a:lstStyle/>
          <a:p>
            <a:fld id="{017C1D31-6374-2043-82EB-69898E6C33BB}" type="datetime1">
              <a:rPr lang="en-AU" smtClean="0"/>
              <a:t>1/08/2022</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A58C2B16-FD84-4E45-B3EF-EC9667A7D2A2}" type="slidenum">
              <a:rPr lang="en-AU" smtClean="0"/>
              <a:t>‹#›</a:t>
            </a:fld>
            <a:endParaRPr lang="en-AU"/>
          </a:p>
        </p:txBody>
      </p:sp>
    </p:spTree>
    <p:extLst>
      <p:ext uri="{BB962C8B-B14F-4D97-AF65-F5344CB8AC3E}">
        <p14:creationId xmlns:p14="http://schemas.microsoft.com/office/powerpoint/2010/main" val="21241419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299A7C0-8784-8E4B-B1E4-F30662F40E22}" type="datetime1">
              <a:rPr lang="en-AU" smtClean="0"/>
              <a:t>1/08/2022</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A58C2B16-FD84-4E45-B3EF-EC9667A7D2A2}" type="slidenum">
              <a:rPr lang="en-AU" smtClean="0"/>
              <a:t>‹#›</a:t>
            </a:fld>
            <a:endParaRPr lang="en-AU"/>
          </a:p>
        </p:txBody>
      </p:sp>
    </p:spTree>
    <p:extLst>
      <p:ext uri="{BB962C8B-B14F-4D97-AF65-F5344CB8AC3E}">
        <p14:creationId xmlns:p14="http://schemas.microsoft.com/office/powerpoint/2010/main" val="2093281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AU"/>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10EC0AF-E70E-004D-A249-A2B691BB8B55}" type="datetime1">
              <a:rPr lang="en-AU" smtClean="0"/>
              <a:t>1/08/2022</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A58C2B16-FD84-4E45-B3EF-EC9667A7D2A2}" type="slidenum">
              <a:rPr lang="en-AU" smtClean="0"/>
              <a:t>‹#›</a:t>
            </a:fld>
            <a:endParaRPr lang="en-AU"/>
          </a:p>
        </p:txBody>
      </p:sp>
    </p:spTree>
    <p:extLst>
      <p:ext uri="{BB962C8B-B14F-4D97-AF65-F5344CB8AC3E}">
        <p14:creationId xmlns:p14="http://schemas.microsoft.com/office/powerpoint/2010/main" val="29005934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AU"/>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F9858B3-841E-9940-9E4F-6DD69BEC1B20}" type="datetime1">
              <a:rPr lang="en-AU" smtClean="0"/>
              <a:t>1/08/2022</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A58C2B16-FD84-4E45-B3EF-EC9667A7D2A2}" type="slidenum">
              <a:rPr lang="en-AU" smtClean="0"/>
              <a:t>‹#›</a:t>
            </a:fld>
            <a:endParaRPr lang="en-AU"/>
          </a:p>
        </p:txBody>
      </p:sp>
    </p:spTree>
    <p:extLst>
      <p:ext uri="{BB962C8B-B14F-4D97-AF65-F5344CB8AC3E}">
        <p14:creationId xmlns:p14="http://schemas.microsoft.com/office/powerpoint/2010/main" val="1970590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25.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image" Target="../media/image5.png"/><Relationship Id="rId5" Type="http://schemas.openxmlformats.org/officeDocument/2006/relationships/theme" Target="../theme/theme3.xml"/><Relationship Id="rId4" Type="http://schemas.openxmlformats.org/officeDocument/2006/relationships/slideLayout" Target="../slideLayouts/slideLayout26.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29.xml"/><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image" Target="../media/image5.png"/><Relationship Id="rId5" Type="http://schemas.openxmlformats.org/officeDocument/2006/relationships/theme" Target="../theme/theme4.xml"/><Relationship Id="rId4" Type="http://schemas.openxmlformats.org/officeDocument/2006/relationships/slideLayout" Target="../slideLayouts/slideLayout30.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38.xml"/><Relationship Id="rId13" Type="http://schemas.openxmlformats.org/officeDocument/2006/relationships/image" Target="../media/image5.png"/><Relationship Id="rId3" Type="http://schemas.openxmlformats.org/officeDocument/2006/relationships/slideLayout" Target="../slideLayouts/slideLayout33.xml"/><Relationship Id="rId7" Type="http://schemas.openxmlformats.org/officeDocument/2006/relationships/slideLayout" Target="../slideLayouts/slideLayout37.xml"/><Relationship Id="rId12" Type="http://schemas.openxmlformats.org/officeDocument/2006/relationships/theme" Target="../theme/theme5.xml"/><Relationship Id="rId2" Type="http://schemas.openxmlformats.org/officeDocument/2006/relationships/slideLayout" Target="../slideLayouts/slideLayout32.xml"/><Relationship Id="rId1" Type="http://schemas.openxmlformats.org/officeDocument/2006/relationships/slideLayout" Target="../slideLayouts/slideLayout31.xml"/><Relationship Id="rId6" Type="http://schemas.openxmlformats.org/officeDocument/2006/relationships/slideLayout" Target="../slideLayouts/slideLayout36.xml"/><Relationship Id="rId11" Type="http://schemas.openxmlformats.org/officeDocument/2006/relationships/slideLayout" Target="../slideLayouts/slideLayout41.xml"/><Relationship Id="rId5" Type="http://schemas.openxmlformats.org/officeDocument/2006/relationships/slideLayout" Target="../slideLayouts/slideLayout35.xml"/><Relationship Id="rId10" Type="http://schemas.openxmlformats.org/officeDocument/2006/relationships/slideLayout" Target="../slideLayouts/slideLayout40.xml"/><Relationship Id="rId4" Type="http://schemas.openxmlformats.org/officeDocument/2006/relationships/slideLayout" Target="../slideLayouts/slideLayout34.xml"/><Relationship Id="rId9" Type="http://schemas.openxmlformats.org/officeDocument/2006/relationships/slideLayout" Target="../slideLayouts/slideLayout3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endParaRPr lang="en-AU"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E30C2BD-8305-814D-8AAD-1504FF9FAAE9}" type="datetime1">
              <a:rPr lang="en-AU" smtClean="0"/>
              <a:t>1/08/2022</a:t>
            </a:fld>
            <a:endParaRPr lang="en-AU"/>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58C2B16-FD84-4E45-B3EF-EC9667A7D2A2}" type="slidenum">
              <a:rPr lang="en-AU" smtClean="0"/>
              <a:t>‹#›</a:t>
            </a:fld>
            <a:endParaRPr lang="en-AU"/>
          </a:p>
        </p:txBody>
      </p:sp>
      <p:pic>
        <p:nvPicPr>
          <p:cNvPr id="7" name="Picture 6">
            <a:extLst>
              <a:ext uri="{FF2B5EF4-FFF2-40B4-BE49-F238E27FC236}">
                <a16:creationId xmlns="" xmlns:a16="http://schemas.microsoft.com/office/drawing/2014/main" id="{3DC95522-7627-1B4C-840A-B40A053E4439}"/>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9499092" y="6047232"/>
            <a:ext cx="1854708" cy="618236"/>
          </a:xfrm>
          <a:prstGeom prst="rect">
            <a:avLst/>
          </a:prstGeom>
        </p:spPr>
      </p:pic>
    </p:spTree>
    <p:extLst>
      <p:ext uri="{BB962C8B-B14F-4D97-AF65-F5344CB8AC3E}">
        <p14:creationId xmlns:p14="http://schemas.microsoft.com/office/powerpoint/2010/main" val="76479916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defTabSz="914400" rtl="0" eaLnBrk="1" latinLnBrk="0" hangingPunct="1">
        <a:lnSpc>
          <a:spcPct val="90000"/>
        </a:lnSpc>
        <a:spcBef>
          <a:spcPct val="0"/>
        </a:spcBef>
        <a:buNone/>
        <a:defRPr sz="4400" kern="1200">
          <a:solidFill>
            <a:srgbClr val="9C3C44"/>
          </a:solidFill>
          <a:latin typeface="Lato" panose="020F0502020204030203" pitchFamily="34" charset="77"/>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3200" kern="1200">
          <a:solidFill>
            <a:srgbClr val="9C3C44"/>
          </a:solidFill>
          <a:latin typeface="Lato" panose="020F0502020204030203"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panose="020F0502020204030203"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2B6B3541-6060-484D-A87C-4FB5CC4B9B30}"/>
              </a:ext>
            </a:extLst>
          </p:cNvPr>
          <p:cNvSpPr>
            <a:spLocks noGrp="1"/>
          </p:cNvSpPr>
          <p:nvPr>
            <p:ph type="title"/>
          </p:nvPr>
        </p:nvSpPr>
        <p:spPr>
          <a:xfrm>
            <a:off x="1563756" y="0"/>
            <a:ext cx="10038522" cy="1325563"/>
          </a:xfrm>
          <a:prstGeom prst="rect">
            <a:avLst/>
          </a:prstGeom>
        </p:spPr>
        <p:txBody>
          <a:bodyPr vert="horz" lIns="91440" tIns="45720" rIns="91440" bIns="45720" rtlCol="0" anchor="ctr">
            <a:normAutofit/>
          </a:bodyPr>
          <a:lstStyle/>
          <a:p>
            <a:r>
              <a:rPr lang="en-GB" dirty="0"/>
              <a:t>Main title Master style – </a:t>
            </a:r>
            <a:r>
              <a:rPr lang="en-GB" dirty="0" err="1"/>
              <a:t>lato</a:t>
            </a:r>
            <a:r>
              <a:rPr lang="en-GB" dirty="0"/>
              <a:t> regular 32 red (H1)</a:t>
            </a:r>
            <a:endParaRPr lang="en-US" dirty="0"/>
          </a:p>
        </p:txBody>
      </p:sp>
      <p:sp>
        <p:nvSpPr>
          <p:cNvPr id="3" name="Text Placeholder 2">
            <a:extLst>
              <a:ext uri="{FF2B5EF4-FFF2-40B4-BE49-F238E27FC236}">
                <a16:creationId xmlns:a16="http://schemas.microsoft.com/office/drawing/2014/main" xmlns="" id="{71E66C1F-DDFF-3D4C-A3B7-EB566B2E07F6}"/>
              </a:ext>
            </a:extLst>
          </p:cNvPr>
          <p:cNvSpPr>
            <a:spLocks noGrp="1"/>
          </p:cNvSpPr>
          <p:nvPr>
            <p:ph type="body" idx="1"/>
          </p:nvPr>
        </p:nvSpPr>
        <p:spPr>
          <a:xfrm>
            <a:off x="1563756" y="1416618"/>
            <a:ext cx="9790044" cy="4351338"/>
          </a:xfrm>
          <a:prstGeom prst="rect">
            <a:avLst/>
          </a:prstGeom>
        </p:spPr>
        <p:txBody>
          <a:bodyPr vert="horz" lIns="91440" tIns="45720" rIns="91440" bIns="45720" rtlCol="0">
            <a:normAutofit/>
          </a:bodyPr>
          <a:lstStyle/>
          <a:p>
            <a:pPr lvl="0"/>
            <a:r>
              <a:rPr lang="en-GB" dirty="0"/>
              <a:t>Subtitle Master text style – </a:t>
            </a:r>
            <a:r>
              <a:rPr lang="en-GB" dirty="0" err="1"/>
              <a:t>lato</a:t>
            </a:r>
            <a:r>
              <a:rPr lang="en-GB" dirty="0"/>
              <a:t> regular 24 red (H2)</a:t>
            </a:r>
          </a:p>
          <a:p>
            <a:pPr lvl="1"/>
            <a:r>
              <a:rPr lang="en-GB" dirty="0"/>
              <a:t>Body Master text style – </a:t>
            </a:r>
            <a:r>
              <a:rPr lang="en-GB" dirty="0" err="1"/>
              <a:t>lato</a:t>
            </a:r>
            <a:r>
              <a:rPr lang="en-GB" dirty="0"/>
              <a:t> regular 18 dark purple (H3)</a:t>
            </a:r>
          </a:p>
          <a:p>
            <a:pPr lvl="2"/>
            <a:endParaRPr lang="en-GB" dirty="0"/>
          </a:p>
        </p:txBody>
      </p:sp>
      <p:pic>
        <p:nvPicPr>
          <p:cNvPr id="7" name="Picture 6">
            <a:extLst>
              <a:ext uri="{FF2B5EF4-FFF2-40B4-BE49-F238E27FC236}">
                <a16:creationId xmlns:a16="http://schemas.microsoft.com/office/drawing/2014/main" xmlns="" id="{30B30646-3BAA-544E-B16D-B96519DBE86B}"/>
              </a:ext>
              <a:ext uri="{C183D7F6-B498-43B3-948B-1728B52AA6E4}">
                <adec:decorative xmlns:adec="http://schemas.microsoft.com/office/drawing/2017/decorative" xmlns="" val="1"/>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9499092" y="6047232"/>
            <a:ext cx="1854708" cy="618236"/>
          </a:xfrm>
          <a:prstGeom prst="rect">
            <a:avLst/>
          </a:prstGeom>
        </p:spPr>
      </p:pic>
      <p:pic>
        <p:nvPicPr>
          <p:cNvPr id="5" name="Picture 4" descr="Centre for Cultural Diversity in Ageing logo">
            <a:extLst>
              <a:ext uri="{FF2B5EF4-FFF2-40B4-BE49-F238E27FC236}">
                <a16:creationId xmlns:a16="http://schemas.microsoft.com/office/drawing/2014/main" xmlns="" id="{38853DF8-0504-3541-BFA9-7626BD9D2BC3}"/>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9499092" y="6047232"/>
            <a:ext cx="1854708" cy="618236"/>
          </a:xfrm>
          <a:prstGeom prst="rect">
            <a:avLst/>
          </a:prstGeom>
        </p:spPr>
      </p:pic>
    </p:spTree>
    <p:extLst>
      <p:ext uri="{BB962C8B-B14F-4D97-AF65-F5344CB8AC3E}">
        <p14:creationId xmlns:p14="http://schemas.microsoft.com/office/powerpoint/2010/main" val="112486065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defTabSz="914400" rtl="0" eaLnBrk="1" latinLnBrk="0" hangingPunct="1">
        <a:lnSpc>
          <a:spcPct val="90000"/>
        </a:lnSpc>
        <a:spcBef>
          <a:spcPct val="0"/>
        </a:spcBef>
        <a:buNone/>
        <a:defRPr sz="3200" kern="1200">
          <a:solidFill>
            <a:srgbClr val="B3535B"/>
          </a:solidFill>
          <a:latin typeface="Lato" panose="020F0502020204030203" pitchFamily="34" charset="77"/>
          <a:ea typeface="+mj-ea"/>
          <a:cs typeface="+mj-cs"/>
        </a:defRPr>
      </a:lvl1pPr>
    </p:titleStyle>
    <p:bodyStyle>
      <a:lvl1pPr marL="342900" indent="-342900" algn="l" defTabSz="914400" rtl="0" eaLnBrk="1" latinLnBrk="0" hangingPunct="1">
        <a:lnSpc>
          <a:spcPct val="90000"/>
        </a:lnSpc>
        <a:spcBef>
          <a:spcPts val="1000"/>
        </a:spcBef>
        <a:buFont typeface="Arial" panose="020B0604020202020204" pitchFamily="34" charset="0"/>
        <a:buChar char="•"/>
        <a:defRPr sz="2400" kern="1200">
          <a:solidFill>
            <a:srgbClr val="B3535B"/>
          </a:solidFill>
          <a:latin typeface="Lato" panose="020F0502020204030203"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endParaRPr lang="en-AU"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E30C2BD-8305-814D-8AAD-1504FF9FAAE9}" type="datetime1">
              <a:rPr lang="en-AU" smtClean="0">
                <a:solidFill>
                  <a:prstClr val="black">
                    <a:tint val="75000"/>
                  </a:prstClr>
                </a:solidFill>
              </a:rPr>
              <a:pPr/>
              <a:t>1/08/2022</a:t>
            </a:fld>
            <a:endParaRPr lang="en-AU">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58C2B16-FD84-4E45-B3EF-EC9667A7D2A2}" type="slidenum">
              <a:rPr lang="en-AU" smtClean="0">
                <a:solidFill>
                  <a:prstClr val="black">
                    <a:tint val="75000"/>
                  </a:prstClr>
                </a:solidFill>
              </a:rPr>
              <a:pPr/>
              <a:t>‹#›</a:t>
            </a:fld>
            <a:endParaRPr lang="en-AU">
              <a:solidFill>
                <a:prstClr val="black">
                  <a:tint val="75000"/>
                </a:prstClr>
              </a:solidFill>
            </a:endParaRPr>
          </a:p>
        </p:txBody>
      </p:sp>
      <p:pic>
        <p:nvPicPr>
          <p:cNvPr id="7" name="Picture 6">
            <a:extLst>
              <a:ext uri="{FF2B5EF4-FFF2-40B4-BE49-F238E27FC236}">
                <a16:creationId xmlns:a16="http://schemas.microsoft.com/office/drawing/2014/main" xmlns="" id="{3DC95522-7627-1B4C-840A-B40A053E4439}"/>
              </a:ext>
            </a:extLst>
          </p:cNvPr>
          <p:cNvPicPr>
            <a:picLocks noChangeAspect="1"/>
          </p:cNvPicPr>
          <p:nvPr userDrawn="1"/>
        </p:nvPicPr>
        <p:blipFill>
          <a:blip r:embed="rId6" cstate="print">
            <a:extLst>
              <a:ext uri="{28A0092B-C50C-407E-A947-70E740481C1C}">
                <a14:useLocalDpi xmlns:a14="http://schemas.microsoft.com/office/drawing/2010/main" val="0"/>
              </a:ext>
            </a:extLst>
          </a:blip>
          <a:srcRect/>
          <a:stretch/>
        </p:blipFill>
        <p:spPr>
          <a:xfrm>
            <a:off x="9425336" y="6146241"/>
            <a:ext cx="1928574" cy="540000"/>
          </a:xfrm>
          <a:prstGeom prst="rect">
            <a:avLst/>
          </a:prstGeom>
        </p:spPr>
      </p:pic>
    </p:spTree>
    <p:extLst>
      <p:ext uri="{BB962C8B-B14F-4D97-AF65-F5344CB8AC3E}">
        <p14:creationId xmlns:p14="http://schemas.microsoft.com/office/powerpoint/2010/main" val="211676662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Lst>
  <p:hf sldNum="0" hdr="0" ftr="0" dt="0"/>
  <p:txStyles>
    <p:titleStyle>
      <a:lvl1pPr algn="l" defTabSz="914400" rtl="0" eaLnBrk="1" latinLnBrk="0" hangingPunct="1">
        <a:lnSpc>
          <a:spcPct val="90000"/>
        </a:lnSpc>
        <a:spcBef>
          <a:spcPct val="0"/>
        </a:spcBef>
        <a:buNone/>
        <a:defRPr sz="4400" kern="1200">
          <a:solidFill>
            <a:srgbClr val="9C3C44"/>
          </a:solidFill>
          <a:latin typeface="Lato" panose="020F0502020204030203" pitchFamily="34" charset="77"/>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3200" kern="1200">
          <a:solidFill>
            <a:srgbClr val="9C3C44"/>
          </a:solidFill>
          <a:latin typeface="Lato" panose="020F0502020204030203"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panose="020F0502020204030203"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endParaRPr lang="en-AU"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E30C2BD-8305-814D-8AAD-1504FF9FAAE9}" type="datetime1">
              <a:rPr lang="en-AU" smtClean="0">
                <a:solidFill>
                  <a:prstClr val="black">
                    <a:tint val="75000"/>
                  </a:prstClr>
                </a:solidFill>
              </a:rPr>
              <a:pPr/>
              <a:t>1/08/2022</a:t>
            </a:fld>
            <a:endParaRPr lang="en-AU">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58C2B16-FD84-4E45-B3EF-EC9667A7D2A2}" type="slidenum">
              <a:rPr lang="en-AU" smtClean="0">
                <a:solidFill>
                  <a:prstClr val="black">
                    <a:tint val="75000"/>
                  </a:prstClr>
                </a:solidFill>
              </a:rPr>
              <a:pPr/>
              <a:t>‹#›</a:t>
            </a:fld>
            <a:endParaRPr lang="en-AU">
              <a:solidFill>
                <a:prstClr val="black">
                  <a:tint val="75000"/>
                </a:prstClr>
              </a:solidFill>
            </a:endParaRPr>
          </a:p>
        </p:txBody>
      </p:sp>
      <p:pic>
        <p:nvPicPr>
          <p:cNvPr id="7" name="Picture 6">
            <a:extLst>
              <a:ext uri="{FF2B5EF4-FFF2-40B4-BE49-F238E27FC236}">
                <a16:creationId xmlns:a16="http://schemas.microsoft.com/office/drawing/2014/main" xmlns="" id="{3DC95522-7627-1B4C-840A-B40A053E4439}"/>
              </a:ext>
            </a:extLst>
          </p:cNvPr>
          <p:cNvPicPr>
            <a:picLocks noChangeAspect="1"/>
          </p:cNvPicPr>
          <p:nvPr userDrawn="1"/>
        </p:nvPicPr>
        <p:blipFill>
          <a:blip r:embed="rId6" cstate="print">
            <a:extLst>
              <a:ext uri="{28A0092B-C50C-407E-A947-70E740481C1C}">
                <a14:useLocalDpi xmlns:a14="http://schemas.microsoft.com/office/drawing/2010/main" val="0"/>
              </a:ext>
            </a:extLst>
          </a:blip>
          <a:srcRect/>
          <a:stretch/>
        </p:blipFill>
        <p:spPr>
          <a:xfrm>
            <a:off x="9425336" y="6146241"/>
            <a:ext cx="1928574" cy="540000"/>
          </a:xfrm>
          <a:prstGeom prst="rect">
            <a:avLst/>
          </a:prstGeom>
        </p:spPr>
      </p:pic>
    </p:spTree>
    <p:extLst>
      <p:ext uri="{BB962C8B-B14F-4D97-AF65-F5344CB8AC3E}">
        <p14:creationId xmlns:p14="http://schemas.microsoft.com/office/powerpoint/2010/main" val="2461518917"/>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Lst>
  <p:hf sldNum="0" hdr="0" ftr="0" dt="0"/>
  <p:txStyles>
    <p:titleStyle>
      <a:lvl1pPr algn="l" defTabSz="914400" rtl="0" eaLnBrk="1" latinLnBrk="0" hangingPunct="1">
        <a:lnSpc>
          <a:spcPct val="90000"/>
        </a:lnSpc>
        <a:spcBef>
          <a:spcPct val="0"/>
        </a:spcBef>
        <a:buNone/>
        <a:defRPr sz="4400" kern="1200">
          <a:solidFill>
            <a:srgbClr val="9C3C44"/>
          </a:solidFill>
          <a:latin typeface="Lato" panose="020F0502020204030203" pitchFamily="34" charset="77"/>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3200" kern="1200">
          <a:solidFill>
            <a:srgbClr val="9C3C44"/>
          </a:solidFill>
          <a:latin typeface="Lato" panose="020F0502020204030203"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panose="020F0502020204030203"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2B6B3541-6060-484D-A87C-4FB5CC4B9B30}"/>
              </a:ext>
            </a:extLst>
          </p:cNvPr>
          <p:cNvSpPr>
            <a:spLocks noGrp="1"/>
          </p:cNvSpPr>
          <p:nvPr>
            <p:ph type="title"/>
          </p:nvPr>
        </p:nvSpPr>
        <p:spPr>
          <a:xfrm>
            <a:off x="1563756" y="0"/>
            <a:ext cx="10038522" cy="1325563"/>
          </a:xfrm>
          <a:prstGeom prst="rect">
            <a:avLst/>
          </a:prstGeom>
        </p:spPr>
        <p:txBody>
          <a:bodyPr vert="horz" lIns="91440" tIns="45720" rIns="91440" bIns="45720" rtlCol="0" anchor="ctr">
            <a:normAutofit/>
          </a:bodyPr>
          <a:lstStyle/>
          <a:p>
            <a:r>
              <a:rPr lang="en-GB" dirty="0"/>
              <a:t>Main title Master style – </a:t>
            </a:r>
            <a:r>
              <a:rPr lang="en-GB" dirty="0" err="1"/>
              <a:t>lato</a:t>
            </a:r>
            <a:r>
              <a:rPr lang="en-GB" dirty="0"/>
              <a:t> regular 32 red (H1)</a:t>
            </a:r>
            <a:endParaRPr lang="en-US" dirty="0"/>
          </a:p>
        </p:txBody>
      </p:sp>
      <p:sp>
        <p:nvSpPr>
          <p:cNvPr id="3" name="Text Placeholder 2">
            <a:extLst>
              <a:ext uri="{FF2B5EF4-FFF2-40B4-BE49-F238E27FC236}">
                <a16:creationId xmlns:a16="http://schemas.microsoft.com/office/drawing/2014/main" xmlns="" id="{71E66C1F-DDFF-3D4C-A3B7-EB566B2E07F6}"/>
              </a:ext>
            </a:extLst>
          </p:cNvPr>
          <p:cNvSpPr>
            <a:spLocks noGrp="1"/>
          </p:cNvSpPr>
          <p:nvPr>
            <p:ph type="body" idx="1"/>
          </p:nvPr>
        </p:nvSpPr>
        <p:spPr>
          <a:xfrm>
            <a:off x="1563756" y="1416618"/>
            <a:ext cx="9790044" cy="4351338"/>
          </a:xfrm>
          <a:prstGeom prst="rect">
            <a:avLst/>
          </a:prstGeom>
        </p:spPr>
        <p:txBody>
          <a:bodyPr vert="horz" lIns="91440" tIns="45720" rIns="91440" bIns="45720" rtlCol="0">
            <a:normAutofit/>
          </a:bodyPr>
          <a:lstStyle/>
          <a:p>
            <a:pPr lvl="0"/>
            <a:r>
              <a:rPr lang="en-GB" dirty="0"/>
              <a:t>Subtitle Master text style – </a:t>
            </a:r>
            <a:r>
              <a:rPr lang="en-GB" dirty="0" err="1"/>
              <a:t>lato</a:t>
            </a:r>
            <a:r>
              <a:rPr lang="en-GB" dirty="0"/>
              <a:t> regular 24 red (H2)</a:t>
            </a:r>
          </a:p>
          <a:p>
            <a:pPr lvl="1"/>
            <a:r>
              <a:rPr lang="en-GB" dirty="0"/>
              <a:t>Body Master text style – </a:t>
            </a:r>
            <a:r>
              <a:rPr lang="en-GB" dirty="0" err="1"/>
              <a:t>lato</a:t>
            </a:r>
            <a:r>
              <a:rPr lang="en-GB" dirty="0"/>
              <a:t> regular 18 dark purple (H3)</a:t>
            </a:r>
          </a:p>
          <a:p>
            <a:pPr lvl="2"/>
            <a:endParaRPr lang="en-GB" dirty="0"/>
          </a:p>
        </p:txBody>
      </p:sp>
      <p:pic>
        <p:nvPicPr>
          <p:cNvPr id="6" name="Picture 5">
            <a:extLst>
              <a:ext uri="{FF2B5EF4-FFF2-40B4-BE49-F238E27FC236}">
                <a16:creationId xmlns:a16="http://schemas.microsoft.com/office/drawing/2014/main" xmlns="" id="{C3D0DD65-9369-DFA6-C6FE-85C2B2759713}"/>
              </a:ext>
            </a:extLst>
          </p:cNvPr>
          <p:cNvPicPr>
            <a:picLocks noChangeAspect="1"/>
          </p:cNvPicPr>
          <p:nvPr userDrawn="1"/>
        </p:nvPicPr>
        <p:blipFill>
          <a:blip r:embed="rId13" cstate="print">
            <a:extLst>
              <a:ext uri="{28A0092B-C50C-407E-A947-70E740481C1C}">
                <a14:useLocalDpi xmlns:a14="http://schemas.microsoft.com/office/drawing/2010/main" val="0"/>
              </a:ext>
            </a:extLst>
          </a:blip>
          <a:srcRect/>
          <a:stretch/>
        </p:blipFill>
        <p:spPr>
          <a:xfrm>
            <a:off x="9425336" y="6146241"/>
            <a:ext cx="1928574" cy="540000"/>
          </a:xfrm>
          <a:prstGeom prst="rect">
            <a:avLst/>
          </a:prstGeom>
        </p:spPr>
      </p:pic>
    </p:spTree>
    <p:extLst>
      <p:ext uri="{BB962C8B-B14F-4D97-AF65-F5344CB8AC3E}">
        <p14:creationId xmlns:p14="http://schemas.microsoft.com/office/powerpoint/2010/main" val="1179011457"/>
      </p:ext>
    </p:extLst>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Lst>
  <p:hf sldNum="0" hdr="0" ftr="0" dt="0"/>
  <p:txStyles>
    <p:titleStyle>
      <a:lvl1pPr algn="l" defTabSz="914400" rtl="0" eaLnBrk="1" latinLnBrk="0" hangingPunct="1">
        <a:lnSpc>
          <a:spcPct val="90000"/>
        </a:lnSpc>
        <a:spcBef>
          <a:spcPct val="0"/>
        </a:spcBef>
        <a:buNone/>
        <a:defRPr sz="3200" kern="1200">
          <a:solidFill>
            <a:srgbClr val="B3535B"/>
          </a:solidFill>
          <a:latin typeface="Lato" panose="020F0502020204030203" pitchFamily="34" charset="77"/>
          <a:ea typeface="+mj-ea"/>
          <a:cs typeface="+mj-cs"/>
        </a:defRPr>
      </a:lvl1pPr>
    </p:titleStyle>
    <p:bodyStyle>
      <a:lvl1pPr marL="342900" indent="-342900" algn="l" defTabSz="914400" rtl="0" eaLnBrk="1" latinLnBrk="0" hangingPunct="1">
        <a:lnSpc>
          <a:spcPct val="90000"/>
        </a:lnSpc>
        <a:spcBef>
          <a:spcPts val="1000"/>
        </a:spcBef>
        <a:buFont typeface="Arial" panose="020B0604020202020204" pitchFamily="34" charset="0"/>
        <a:buChar char="•"/>
        <a:defRPr sz="2400" kern="1200">
          <a:solidFill>
            <a:srgbClr val="B3535B"/>
          </a:solidFill>
          <a:latin typeface="Lato" panose="020F0502020204030203"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culturaldiversity.com.au/" TargetMode="External"/><Relationship Id="rId2" Type="http://schemas.openxmlformats.org/officeDocument/2006/relationships/image" Target="../media/image13.png"/><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3" Type="http://schemas.openxmlformats.org/officeDocument/2006/relationships/hyperlink" Target="http://www.culturaldiversity.com.au/about/promotional-posters" TargetMode="External"/><Relationship Id="rId2" Type="http://schemas.openxmlformats.org/officeDocument/2006/relationships/image" Target="../media/image14.png"/><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2" Type="http://schemas.openxmlformats.org/officeDocument/2006/relationships/hyperlink" Target="http://www.bit.ly/diversity-webinar-series-22" TargetMode="Externa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8" Type="http://schemas.openxmlformats.org/officeDocument/2006/relationships/hyperlink" Target="http://www.culturaldiversity.com.au/" TargetMode="External"/><Relationship Id="rId13" Type="http://schemas.openxmlformats.org/officeDocument/2006/relationships/image" Target="../media/image19.png"/><Relationship Id="rId3" Type="http://schemas.openxmlformats.org/officeDocument/2006/relationships/image" Target="../media/image3.png"/><Relationship Id="rId7" Type="http://schemas.openxmlformats.org/officeDocument/2006/relationships/image" Target="../media/image17.png"/><Relationship Id="rId12"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16.png"/><Relationship Id="rId11" Type="http://schemas.openxmlformats.org/officeDocument/2006/relationships/hyperlink" Target="https://www.youtube.com/user/CCDAAUS" TargetMode="External"/><Relationship Id="rId5" Type="http://schemas.openxmlformats.org/officeDocument/2006/relationships/image" Target="../media/image15.png"/><Relationship Id="rId10" Type="http://schemas.openxmlformats.org/officeDocument/2006/relationships/hyperlink" Target="https://www.linkedin.com/company/centre-for-cultural-diversity-in-ageing" TargetMode="External"/><Relationship Id="rId4" Type="http://schemas.openxmlformats.org/officeDocument/2006/relationships/image" Target="../media/image4.png"/><Relationship Id="rId9" Type="http://schemas.openxmlformats.org/officeDocument/2006/relationships/hyperlink" Target="https://www.facebook.com/culturaldiversityinageing"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9.xml"/><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10.jp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11.jp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6.xml"/></Relationships>
</file>

<file path=ppt/slides/_rels/slide9.xml.rels><?xml version="1.0" encoding="UTF-8" standalone="yes"?>
<Relationships xmlns="http://schemas.openxmlformats.org/package/2006/relationships"><Relationship Id="rId3" Type="http://schemas.openxmlformats.org/officeDocument/2006/relationships/hyperlink" Target="http://www.culturaldiversity.com.au/" TargetMode="External"/><Relationship Id="rId2" Type="http://schemas.openxmlformats.org/officeDocument/2006/relationships/image" Target="../media/image12.png"/><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 xmlns:a16="http://schemas.microsoft.com/office/drawing/2014/main" id="{CBD50F26-B48A-404E-94F4-98D0226AA136}"/>
              </a:ext>
            </a:extLst>
          </p:cNvPr>
          <p:cNvPicPr>
            <a:picLocks noChangeAspect="1"/>
          </p:cNvPicPr>
          <p:nvPr/>
        </p:nvPicPr>
        <p:blipFill rotWithShape="1">
          <a:blip r:embed="rId3">
            <a:extLst>
              <a:ext uri="{28A0092B-C50C-407E-A947-70E740481C1C}">
                <a14:useLocalDpi xmlns:a14="http://schemas.microsoft.com/office/drawing/2010/main" val="0"/>
              </a:ext>
            </a:extLst>
          </a:blip>
          <a:srcRect l="2067" r="-2067"/>
          <a:stretch/>
        </p:blipFill>
        <p:spPr>
          <a:xfrm>
            <a:off x="0" y="0"/>
            <a:ext cx="12192000" cy="6858000"/>
          </a:xfrm>
          <a:prstGeom prst="rect">
            <a:avLst/>
          </a:prstGeom>
        </p:spPr>
      </p:pic>
      <p:sp>
        <p:nvSpPr>
          <p:cNvPr id="5" name="Title 1"/>
          <p:cNvSpPr txBox="1">
            <a:spLocks/>
          </p:cNvSpPr>
          <p:nvPr/>
        </p:nvSpPr>
        <p:spPr>
          <a:xfrm>
            <a:off x="3419784" y="1078248"/>
            <a:ext cx="7745040" cy="4265989"/>
          </a:xfrm>
          <a:prstGeom prst="rect">
            <a:avLst/>
          </a:prstGeom>
        </p:spPr>
        <p:txBody>
          <a:bodyPr>
            <a:noAutofit/>
          </a:bodyPr>
          <a:lstStyle>
            <a:lvl1pPr algn="l" rtl="0" fontAlgn="base">
              <a:spcBef>
                <a:spcPct val="0"/>
              </a:spcBef>
              <a:spcAft>
                <a:spcPct val="0"/>
              </a:spcAft>
              <a:defRPr sz="2400">
                <a:solidFill>
                  <a:srgbClr val="FF7F00"/>
                </a:solidFill>
                <a:latin typeface="+mj-lt"/>
                <a:ea typeface="+mj-ea"/>
                <a:cs typeface="+mj-cs"/>
              </a:defRPr>
            </a:lvl1pPr>
            <a:lvl2pPr algn="l" rtl="0" fontAlgn="base">
              <a:spcBef>
                <a:spcPct val="0"/>
              </a:spcBef>
              <a:spcAft>
                <a:spcPct val="0"/>
              </a:spcAft>
              <a:defRPr sz="2400">
                <a:solidFill>
                  <a:srgbClr val="FF7F00"/>
                </a:solidFill>
                <a:latin typeface="Verdana" charset="0"/>
              </a:defRPr>
            </a:lvl2pPr>
            <a:lvl3pPr algn="l" rtl="0" fontAlgn="base">
              <a:spcBef>
                <a:spcPct val="0"/>
              </a:spcBef>
              <a:spcAft>
                <a:spcPct val="0"/>
              </a:spcAft>
              <a:defRPr sz="2400">
                <a:solidFill>
                  <a:srgbClr val="FF7F00"/>
                </a:solidFill>
                <a:latin typeface="Verdana" charset="0"/>
              </a:defRPr>
            </a:lvl3pPr>
            <a:lvl4pPr algn="l" rtl="0" fontAlgn="base">
              <a:spcBef>
                <a:spcPct val="0"/>
              </a:spcBef>
              <a:spcAft>
                <a:spcPct val="0"/>
              </a:spcAft>
              <a:defRPr sz="2400">
                <a:solidFill>
                  <a:srgbClr val="FF7F00"/>
                </a:solidFill>
                <a:latin typeface="Verdana" charset="0"/>
              </a:defRPr>
            </a:lvl4pPr>
            <a:lvl5pPr algn="l" rtl="0" fontAlgn="base">
              <a:spcBef>
                <a:spcPct val="0"/>
              </a:spcBef>
              <a:spcAft>
                <a:spcPct val="0"/>
              </a:spcAft>
              <a:defRPr sz="2400">
                <a:solidFill>
                  <a:srgbClr val="FF7F00"/>
                </a:solidFill>
                <a:latin typeface="Verdana" charset="0"/>
              </a:defRPr>
            </a:lvl5pPr>
            <a:lvl6pPr marL="457200" algn="l" rtl="0" fontAlgn="base">
              <a:spcBef>
                <a:spcPct val="0"/>
              </a:spcBef>
              <a:spcAft>
                <a:spcPct val="0"/>
              </a:spcAft>
              <a:defRPr sz="2400">
                <a:solidFill>
                  <a:srgbClr val="FF7F00"/>
                </a:solidFill>
                <a:latin typeface="Verdana" charset="0"/>
              </a:defRPr>
            </a:lvl6pPr>
            <a:lvl7pPr marL="914400" algn="l" rtl="0" fontAlgn="base">
              <a:spcBef>
                <a:spcPct val="0"/>
              </a:spcBef>
              <a:spcAft>
                <a:spcPct val="0"/>
              </a:spcAft>
              <a:defRPr sz="2400">
                <a:solidFill>
                  <a:srgbClr val="FF7F00"/>
                </a:solidFill>
                <a:latin typeface="Verdana" charset="0"/>
              </a:defRPr>
            </a:lvl7pPr>
            <a:lvl8pPr marL="1371600" algn="l" rtl="0" fontAlgn="base">
              <a:spcBef>
                <a:spcPct val="0"/>
              </a:spcBef>
              <a:spcAft>
                <a:spcPct val="0"/>
              </a:spcAft>
              <a:defRPr sz="2400">
                <a:solidFill>
                  <a:srgbClr val="FF7F00"/>
                </a:solidFill>
                <a:latin typeface="Verdana" charset="0"/>
              </a:defRPr>
            </a:lvl8pPr>
            <a:lvl9pPr marL="1828800" algn="l" rtl="0" fontAlgn="base">
              <a:spcBef>
                <a:spcPct val="0"/>
              </a:spcBef>
              <a:spcAft>
                <a:spcPct val="0"/>
              </a:spcAft>
              <a:defRPr sz="2400">
                <a:solidFill>
                  <a:srgbClr val="FF7F00"/>
                </a:solidFill>
                <a:latin typeface="Verdana" charset="0"/>
              </a:defRPr>
            </a:lvl9pPr>
          </a:lstStyle>
          <a:p>
            <a:pPr algn="ctr"/>
            <a:endParaRPr lang="en-AU" sz="4000" b="1" dirty="0">
              <a:solidFill>
                <a:srgbClr val="F68100"/>
              </a:solidFill>
            </a:endParaRPr>
          </a:p>
          <a:p>
            <a:pPr algn="ctr"/>
            <a:endParaRPr lang="en-AU" sz="4000" b="1" dirty="0">
              <a:solidFill>
                <a:srgbClr val="F68100"/>
              </a:solidFill>
            </a:endParaRPr>
          </a:p>
          <a:p>
            <a:pPr algn="ctr"/>
            <a:endParaRPr lang="en-AU" sz="4800" dirty="0">
              <a:solidFill>
                <a:srgbClr val="9C3C44"/>
              </a:solidFill>
            </a:endParaRPr>
          </a:p>
          <a:p>
            <a:pPr algn="ctr"/>
            <a:endParaRPr lang="en-AU" sz="4800" b="1" dirty="0">
              <a:solidFill>
                <a:srgbClr val="F68100"/>
              </a:solidFill>
            </a:endParaRPr>
          </a:p>
          <a:p>
            <a:pPr algn="ctr"/>
            <a:endParaRPr lang="en-AU" sz="4800" b="1" dirty="0">
              <a:solidFill>
                <a:srgbClr val="9C3C44"/>
              </a:solidFill>
            </a:endParaRPr>
          </a:p>
          <a:p>
            <a:pPr algn="ctr"/>
            <a:endParaRPr lang="en-AU" sz="4800" b="1" dirty="0">
              <a:solidFill>
                <a:srgbClr val="9C3C44"/>
              </a:solidFill>
            </a:endParaRPr>
          </a:p>
        </p:txBody>
      </p:sp>
      <p:sp>
        <p:nvSpPr>
          <p:cNvPr id="4" name="Rectangle 3"/>
          <p:cNvSpPr/>
          <p:nvPr/>
        </p:nvSpPr>
        <p:spPr>
          <a:xfrm>
            <a:off x="2000247" y="5344237"/>
            <a:ext cx="9944101" cy="369332"/>
          </a:xfrm>
          <a:prstGeom prst="rect">
            <a:avLst/>
          </a:prstGeom>
        </p:spPr>
        <p:txBody>
          <a:bodyPr wrap="square">
            <a:spAutoFit/>
          </a:bodyPr>
          <a:lstStyle/>
          <a:p>
            <a:r>
              <a:rPr lang="en-AU" dirty="0">
                <a:solidFill>
                  <a:srgbClr val="4D4D4D"/>
                </a:solidFill>
                <a:latin typeface="+mj-lt"/>
              </a:rPr>
              <a:t> </a:t>
            </a:r>
          </a:p>
        </p:txBody>
      </p:sp>
      <p:sp>
        <p:nvSpPr>
          <p:cNvPr id="3" name="Rectangle 2"/>
          <p:cNvSpPr/>
          <p:nvPr/>
        </p:nvSpPr>
        <p:spPr>
          <a:xfrm>
            <a:off x="2000247" y="2148202"/>
            <a:ext cx="9678406" cy="2308324"/>
          </a:xfrm>
          <a:prstGeom prst="rect">
            <a:avLst/>
          </a:prstGeom>
        </p:spPr>
        <p:txBody>
          <a:bodyPr wrap="square">
            <a:spAutoFit/>
          </a:bodyPr>
          <a:lstStyle/>
          <a:p>
            <a:pPr algn="ctr"/>
            <a:r>
              <a:rPr lang="en-AU" sz="3200" dirty="0" smtClean="0">
                <a:solidFill>
                  <a:srgbClr val="9C3C44"/>
                </a:solidFill>
                <a:latin typeface="Lato" panose="020F0502020204030203" pitchFamily="34" charset="77"/>
                <a:ea typeface="+mj-ea"/>
                <a:cs typeface="+mj-cs"/>
              </a:rPr>
              <a:t>Conscious </a:t>
            </a:r>
            <a:r>
              <a:rPr lang="en-AU" sz="3200" dirty="0">
                <a:solidFill>
                  <a:srgbClr val="9C3C44"/>
                </a:solidFill>
                <a:latin typeface="Lato" panose="020F0502020204030203" pitchFamily="34" charset="77"/>
                <a:ea typeface="+mj-ea"/>
                <a:cs typeface="+mj-cs"/>
              </a:rPr>
              <a:t>Inclusion: </a:t>
            </a:r>
            <a:endParaRPr lang="en-AU" sz="3200" dirty="0" smtClean="0">
              <a:solidFill>
                <a:srgbClr val="9C3C44"/>
              </a:solidFill>
              <a:latin typeface="Lato" panose="020F0502020204030203" pitchFamily="34" charset="77"/>
              <a:ea typeface="+mj-ea"/>
              <a:cs typeface="+mj-cs"/>
            </a:endParaRPr>
          </a:p>
          <a:p>
            <a:pPr algn="ctr"/>
            <a:r>
              <a:rPr lang="en-AU" sz="3200" dirty="0" smtClean="0">
                <a:solidFill>
                  <a:srgbClr val="9C3C44"/>
                </a:solidFill>
                <a:latin typeface="Lato" panose="020F0502020204030203" pitchFamily="34" charset="77"/>
                <a:ea typeface="+mj-ea"/>
                <a:cs typeface="+mj-cs"/>
              </a:rPr>
              <a:t>Moving </a:t>
            </a:r>
            <a:r>
              <a:rPr lang="en-AU" sz="3200" dirty="0">
                <a:solidFill>
                  <a:srgbClr val="9C3C44"/>
                </a:solidFill>
                <a:latin typeface="Lato" panose="020F0502020204030203" pitchFamily="34" charset="77"/>
                <a:ea typeface="+mj-ea"/>
                <a:cs typeface="+mj-cs"/>
              </a:rPr>
              <a:t>on from Unconscious </a:t>
            </a:r>
            <a:r>
              <a:rPr lang="en-AU" sz="3200" dirty="0" smtClean="0">
                <a:solidFill>
                  <a:srgbClr val="9C3C44"/>
                </a:solidFill>
                <a:latin typeface="Lato" panose="020F0502020204030203" pitchFamily="34" charset="77"/>
                <a:ea typeface="+mj-ea"/>
                <a:cs typeface="+mj-cs"/>
              </a:rPr>
              <a:t>Bias</a:t>
            </a:r>
          </a:p>
          <a:p>
            <a:pPr algn="ctr"/>
            <a:r>
              <a:rPr lang="en-AU" sz="3200" dirty="0">
                <a:solidFill>
                  <a:srgbClr val="9C3C44"/>
                </a:solidFill>
                <a:latin typeface="Lato" panose="020F0502020204030203" pitchFamily="34" charset="77"/>
              </a:rPr>
              <a:t>10 May 2022</a:t>
            </a:r>
            <a:endParaRPr lang="en-AU" sz="3200" dirty="0">
              <a:solidFill>
                <a:srgbClr val="9C3C44"/>
              </a:solidFill>
              <a:latin typeface="Lato" panose="020F0502020204030203" pitchFamily="34" charset="77"/>
              <a:ea typeface="+mj-ea"/>
              <a:cs typeface="+mj-cs"/>
            </a:endParaRPr>
          </a:p>
          <a:p>
            <a:pPr algn="ctr"/>
            <a:endParaRPr lang="en-AU" sz="4800" b="1" dirty="0">
              <a:solidFill>
                <a:srgbClr val="9C3C44"/>
              </a:solidFill>
              <a:latin typeface="+mj-lt"/>
              <a:ea typeface="+mj-ea"/>
              <a:cs typeface="+mj-cs"/>
            </a:endParaRPr>
          </a:p>
        </p:txBody>
      </p:sp>
      <p:sp>
        <p:nvSpPr>
          <p:cNvPr id="8" name="Rectangle 7"/>
          <p:cNvSpPr/>
          <p:nvPr/>
        </p:nvSpPr>
        <p:spPr>
          <a:xfrm>
            <a:off x="2579870" y="2902254"/>
            <a:ext cx="8519159" cy="769441"/>
          </a:xfrm>
          <a:prstGeom prst="rect">
            <a:avLst/>
          </a:prstGeom>
        </p:spPr>
        <p:txBody>
          <a:bodyPr wrap="square">
            <a:spAutoFit/>
          </a:bodyPr>
          <a:lstStyle/>
          <a:p>
            <a:pPr algn="ctr"/>
            <a:r>
              <a:rPr lang="en-AU" sz="2400" dirty="0">
                <a:solidFill>
                  <a:srgbClr val="371541"/>
                </a:solidFill>
                <a:latin typeface="Lato" panose="020F0502020204030203" pitchFamily="34" charset="77"/>
                <a:ea typeface="+mj-ea"/>
                <a:cs typeface="+mj-cs"/>
              </a:rPr>
              <a:t> </a:t>
            </a:r>
            <a:endParaRPr lang="en-AU" sz="2400" dirty="0">
              <a:solidFill>
                <a:srgbClr val="9C3C44"/>
              </a:solidFill>
              <a:latin typeface="Lato" panose="020F0502020204030203" pitchFamily="34" charset="77"/>
              <a:ea typeface="+mj-ea"/>
              <a:cs typeface="+mj-cs"/>
            </a:endParaRPr>
          </a:p>
          <a:p>
            <a:pPr algn="ctr"/>
            <a:r>
              <a:rPr lang="en-AU" sz="2000" dirty="0">
                <a:solidFill>
                  <a:srgbClr val="4D4D4D"/>
                </a:solidFill>
                <a:latin typeface="+mj-lt"/>
              </a:rPr>
              <a:t> </a:t>
            </a:r>
          </a:p>
        </p:txBody>
      </p:sp>
    </p:spTree>
    <p:extLst>
      <p:ext uri="{BB962C8B-B14F-4D97-AF65-F5344CB8AC3E}">
        <p14:creationId xmlns:p14="http://schemas.microsoft.com/office/powerpoint/2010/main" val="1932849016"/>
      </p:ext>
    </p:extLst>
  </p:cSld>
  <p:clrMapOvr>
    <a:masterClrMapping/>
  </p:clrMapOvr>
  <mc:AlternateContent xmlns:mc="http://schemas.openxmlformats.org/markup-compatibility/2006" xmlns:p14="http://schemas.microsoft.com/office/powerpoint/2010/main">
    <mc:Choice Requires="p14">
      <p:transition spd="slow" p14:dur="2000" advTm="15252"/>
    </mc:Choice>
    <mc:Fallback xmlns="">
      <p:transition spd="slow" advTm="15252"/>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 id="{4434471C-A6EB-D646-A1F9-2C21CCDBEAB6}"/>
              </a:ext>
            </a:extLst>
          </p:cNvPr>
          <p:cNvSpPr>
            <a:spLocks noGrp="1"/>
          </p:cNvSpPr>
          <p:nvPr>
            <p:ph type="title"/>
          </p:nvPr>
        </p:nvSpPr>
        <p:spPr>
          <a:xfrm>
            <a:off x="1800000" y="180000"/>
            <a:ext cx="3562222" cy="983848"/>
          </a:xfrm>
        </p:spPr>
        <p:txBody>
          <a:bodyPr/>
          <a:lstStyle/>
          <a:p>
            <a:r>
              <a:rPr lang="en-AU" dirty="0">
                <a:solidFill>
                  <a:srgbClr val="9C3C44"/>
                </a:solidFill>
              </a:rPr>
              <a:t>Practice Guides</a:t>
            </a:r>
            <a:endParaRPr lang="en-US" dirty="0"/>
          </a:p>
        </p:txBody>
      </p:sp>
      <p:sp>
        <p:nvSpPr>
          <p:cNvPr id="2" name="Content Placeholder 1">
            <a:extLst>
              <a:ext uri="{FF2B5EF4-FFF2-40B4-BE49-F238E27FC236}">
                <a16:creationId xmlns:a16="http://schemas.microsoft.com/office/drawing/2014/main" xmlns="" id="{79C166AB-5FE7-2249-BDDB-D5C8AAF489D8}"/>
              </a:ext>
            </a:extLst>
          </p:cNvPr>
          <p:cNvSpPr>
            <a:spLocks noGrp="1"/>
          </p:cNvSpPr>
          <p:nvPr>
            <p:ph idx="1"/>
          </p:nvPr>
        </p:nvSpPr>
        <p:spPr>
          <a:xfrm>
            <a:off x="1800000" y="1067495"/>
            <a:ext cx="5661250" cy="5418000"/>
          </a:xfrm>
        </p:spPr>
        <p:txBody>
          <a:bodyPr/>
          <a:lstStyle/>
          <a:p>
            <a:pPr marL="342900" indent="-342900">
              <a:lnSpc>
                <a:spcPts val="2400"/>
              </a:lnSpc>
              <a:spcBef>
                <a:spcPts val="600"/>
              </a:spcBef>
              <a:buFont typeface="Arial" panose="020B0604020202020204" pitchFamily="34" charset="0"/>
              <a:buChar char="•"/>
            </a:pPr>
            <a:r>
              <a:rPr lang="en-AU" dirty="0">
                <a:solidFill>
                  <a:srgbClr val="371541"/>
                </a:solidFill>
              </a:rPr>
              <a:t>Culturally Inclusive Feedback</a:t>
            </a:r>
          </a:p>
          <a:p>
            <a:pPr marL="342900" indent="-342900">
              <a:lnSpc>
                <a:spcPts val="2400"/>
              </a:lnSpc>
              <a:spcBef>
                <a:spcPts val="600"/>
              </a:spcBef>
              <a:buFont typeface="Arial" panose="020B0604020202020204" pitchFamily="34" charset="0"/>
              <a:buChar char="•"/>
            </a:pPr>
            <a:r>
              <a:rPr lang="en-AU" dirty="0">
                <a:solidFill>
                  <a:srgbClr val="371541"/>
                </a:solidFill>
              </a:rPr>
              <a:t>Communication </a:t>
            </a:r>
          </a:p>
          <a:p>
            <a:pPr marL="342900" indent="-342900">
              <a:lnSpc>
                <a:spcPts val="2400"/>
              </a:lnSpc>
              <a:spcBef>
                <a:spcPts val="600"/>
              </a:spcBef>
              <a:buFont typeface="Arial" panose="020B0604020202020204" pitchFamily="34" charset="0"/>
              <a:buChar char="•"/>
            </a:pPr>
            <a:r>
              <a:rPr lang="en-AU" dirty="0">
                <a:solidFill>
                  <a:srgbClr val="371541"/>
                </a:solidFill>
              </a:rPr>
              <a:t>Data and Demographics</a:t>
            </a:r>
          </a:p>
          <a:p>
            <a:pPr marL="342900" indent="-342900">
              <a:lnSpc>
                <a:spcPts val="2400"/>
              </a:lnSpc>
              <a:spcBef>
                <a:spcPts val="600"/>
              </a:spcBef>
              <a:buFont typeface="Arial" panose="020B0604020202020204" pitchFamily="34" charset="0"/>
              <a:buChar char="•"/>
            </a:pPr>
            <a:r>
              <a:rPr lang="en-AU" dirty="0">
                <a:solidFill>
                  <a:srgbClr val="371541"/>
                </a:solidFill>
              </a:rPr>
              <a:t>Food and Nutrition</a:t>
            </a:r>
          </a:p>
          <a:p>
            <a:pPr marL="342900" indent="-342900">
              <a:lnSpc>
                <a:spcPts val="2400"/>
              </a:lnSpc>
              <a:spcBef>
                <a:spcPts val="600"/>
              </a:spcBef>
              <a:buFont typeface="Arial" panose="020B0604020202020204" pitchFamily="34" charset="0"/>
              <a:buChar char="•"/>
            </a:pPr>
            <a:r>
              <a:rPr lang="en-AU" dirty="0">
                <a:solidFill>
                  <a:srgbClr val="371541"/>
                </a:solidFill>
              </a:rPr>
              <a:t>Living </a:t>
            </a:r>
            <a:r>
              <a:rPr lang="en-AU" dirty="0" smtClean="0">
                <a:solidFill>
                  <a:srgbClr val="371541"/>
                </a:solidFill>
              </a:rPr>
              <a:t>Environment</a:t>
            </a:r>
            <a:endParaRPr lang="en-AU" dirty="0">
              <a:solidFill>
                <a:srgbClr val="371541"/>
              </a:solidFill>
            </a:endParaRPr>
          </a:p>
          <a:p>
            <a:pPr marL="342900" indent="-342900">
              <a:lnSpc>
                <a:spcPts val="2400"/>
              </a:lnSpc>
              <a:spcBef>
                <a:spcPts val="600"/>
              </a:spcBef>
              <a:buFont typeface="Arial" panose="020B0604020202020204" pitchFamily="34" charset="0"/>
              <a:buChar char="•"/>
            </a:pPr>
            <a:r>
              <a:rPr lang="en-AU" dirty="0" smtClean="0">
                <a:solidFill>
                  <a:srgbClr val="371541"/>
                </a:solidFill>
              </a:rPr>
              <a:t>10 Steps to Developing a Diversity, Equity and Inclusion Plan in Aged Care</a:t>
            </a:r>
            <a:endParaRPr lang="en-AU" dirty="0">
              <a:solidFill>
                <a:srgbClr val="371541"/>
              </a:solidFill>
            </a:endParaRPr>
          </a:p>
          <a:p>
            <a:pPr marL="342900" indent="-342900">
              <a:lnSpc>
                <a:spcPts val="2400"/>
              </a:lnSpc>
              <a:spcBef>
                <a:spcPts val="600"/>
              </a:spcBef>
              <a:buFont typeface="Arial" panose="020B0604020202020204" pitchFamily="34" charset="0"/>
              <a:buChar char="•"/>
            </a:pPr>
            <a:r>
              <a:rPr lang="en-AU" dirty="0">
                <a:solidFill>
                  <a:srgbClr val="371541"/>
                </a:solidFill>
              </a:rPr>
              <a:t>Spiritual Support</a:t>
            </a:r>
          </a:p>
          <a:p>
            <a:pPr marL="342900" indent="-342900">
              <a:lnSpc>
                <a:spcPts val="2400"/>
              </a:lnSpc>
              <a:spcBef>
                <a:spcPts val="600"/>
              </a:spcBef>
              <a:buFont typeface="Arial" panose="020B0604020202020204" pitchFamily="34" charset="0"/>
              <a:buChar char="•"/>
            </a:pPr>
            <a:r>
              <a:rPr lang="en-AU" dirty="0">
                <a:solidFill>
                  <a:srgbClr val="371541"/>
                </a:solidFill>
              </a:rPr>
              <a:t>Working with Bilingual Staff</a:t>
            </a:r>
          </a:p>
          <a:p>
            <a:pPr marL="342900" indent="-342900">
              <a:lnSpc>
                <a:spcPts val="2400"/>
              </a:lnSpc>
              <a:spcBef>
                <a:spcPts val="600"/>
              </a:spcBef>
              <a:buFont typeface="Arial" panose="020B0604020202020204" pitchFamily="34" charset="0"/>
              <a:buChar char="•"/>
            </a:pPr>
            <a:r>
              <a:rPr lang="en-AU" dirty="0">
                <a:solidFill>
                  <a:srgbClr val="371541"/>
                </a:solidFill>
              </a:rPr>
              <a:t>Interpreters Policies</a:t>
            </a:r>
          </a:p>
          <a:p>
            <a:pPr marL="342900" indent="-342900">
              <a:lnSpc>
                <a:spcPts val="2400"/>
              </a:lnSpc>
              <a:spcBef>
                <a:spcPts val="600"/>
              </a:spcBef>
              <a:buFont typeface="Arial" panose="020B0604020202020204" pitchFamily="34" charset="0"/>
              <a:buChar char="•"/>
            </a:pPr>
            <a:r>
              <a:rPr lang="en-AU" dirty="0">
                <a:solidFill>
                  <a:srgbClr val="371541"/>
                </a:solidFill>
              </a:rPr>
              <a:t>Cultural-specific Information</a:t>
            </a:r>
          </a:p>
          <a:p>
            <a:pPr marL="342900" indent="-342900">
              <a:lnSpc>
                <a:spcPts val="2400"/>
              </a:lnSpc>
              <a:spcBef>
                <a:spcPts val="600"/>
              </a:spcBef>
              <a:buFont typeface="Arial" panose="020B0604020202020204" pitchFamily="34" charset="0"/>
              <a:buChar char="•"/>
            </a:pPr>
            <a:r>
              <a:rPr lang="en-AU" dirty="0">
                <a:solidFill>
                  <a:srgbClr val="371541"/>
                </a:solidFill>
              </a:rPr>
              <a:t>Digital Inclusion</a:t>
            </a:r>
          </a:p>
          <a:p>
            <a:pPr marL="342900" indent="-342900">
              <a:lnSpc>
                <a:spcPts val="2400"/>
              </a:lnSpc>
              <a:spcBef>
                <a:spcPts val="600"/>
              </a:spcBef>
              <a:buFont typeface="Arial" panose="020B0604020202020204" pitchFamily="34" charset="0"/>
              <a:buChar char="•"/>
            </a:pPr>
            <a:r>
              <a:rPr lang="en-AU" dirty="0">
                <a:solidFill>
                  <a:srgbClr val="371541"/>
                </a:solidFill>
              </a:rPr>
              <a:t>Accessing Interpreter Services</a:t>
            </a:r>
          </a:p>
          <a:p>
            <a:pPr marL="342900" indent="-342900">
              <a:lnSpc>
                <a:spcPts val="2400"/>
              </a:lnSpc>
              <a:spcBef>
                <a:spcPts val="600"/>
              </a:spcBef>
              <a:buFont typeface="Arial" panose="020B0604020202020204" pitchFamily="34" charset="0"/>
              <a:buChar char="•"/>
            </a:pPr>
            <a:r>
              <a:rPr lang="en-AU" dirty="0">
                <a:solidFill>
                  <a:srgbClr val="371541"/>
                </a:solidFill>
              </a:rPr>
              <a:t>Effective Co-design with Consumers from Culturally and Linguistically Diverse Backgrounds</a:t>
            </a:r>
          </a:p>
          <a:p>
            <a:endParaRPr lang="en-US" dirty="0"/>
          </a:p>
        </p:txBody>
      </p:sp>
      <p:pic>
        <p:nvPicPr>
          <p:cNvPr id="7" name="Picture Placeholder 6" descr="The front page of the Culturally Inclusive Feedback practice guide.">
            <a:extLst>
              <a:ext uri="{FF2B5EF4-FFF2-40B4-BE49-F238E27FC236}">
                <a16:creationId xmlns:a16="http://schemas.microsoft.com/office/drawing/2014/main" xmlns="" id="{F4FEC83C-146F-F745-AE89-4C9F43D9DC8E}"/>
              </a:ext>
            </a:extLst>
          </p:cNvPr>
          <p:cNvPicPr>
            <a:picLocks noGrp="1" noChangeAspect="1"/>
          </p:cNvPicPr>
          <p:nvPr>
            <p:ph type="pic" sz="quarter" idx="10"/>
          </p:nvPr>
        </p:nvPicPr>
        <p:blipFill>
          <a:blip r:embed="rId2"/>
          <a:srcRect l="489" r="489"/>
          <a:stretch>
            <a:fillRect/>
          </a:stretch>
        </p:blipFill>
        <p:spPr>
          <a:xfrm rot="-540000">
            <a:off x="8250672" y="846871"/>
            <a:ext cx="2520000" cy="3600000"/>
          </a:xfrm>
        </p:spPr>
      </p:pic>
      <p:sp>
        <p:nvSpPr>
          <p:cNvPr id="5" name="Content Placeholder 4">
            <a:extLst>
              <a:ext uri="{FF2B5EF4-FFF2-40B4-BE49-F238E27FC236}">
                <a16:creationId xmlns:a16="http://schemas.microsoft.com/office/drawing/2014/main" xmlns="" id="{A9F5217D-A561-0442-8383-FA904CABB5A1}"/>
              </a:ext>
            </a:extLst>
          </p:cNvPr>
          <p:cNvSpPr>
            <a:spLocks noGrp="1"/>
          </p:cNvSpPr>
          <p:nvPr>
            <p:ph idx="11"/>
          </p:nvPr>
        </p:nvSpPr>
        <p:spPr>
          <a:xfrm>
            <a:off x="7743471" y="5056439"/>
            <a:ext cx="2631017" cy="835617"/>
          </a:xfrm>
        </p:spPr>
        <p:txBody>
          <a:bodyPr/>
          <a:lstStyle/>
          <a:p>
            <a:pPr>
              <a:spcBef>
                <a:spcPts val="0"/>
              </a:spcBef>
            </a:pPr>
            <a:r>
              <a:rPr lang="en-AU" dirty="0">
                <a:solidFill>
                  <a:srgbClr val="371541"/>
                </a:solidFill>
              </a:rPr>
              <a:t>Download from </a:t>
            </a:r>
          </a:p>
          <a:p>
            <a:pPr>
              <a:spcBef>
                <a:spcPts val="0"/>
              </a:spcBef>
            </a:pPr>
            <a:r>
              <a:rPr lang="en-AU" dirty="0">
                <a:solidFill>
                  <a:srgbClr val="F68100"/>
                </a:solidFill>
                <a:hlinkClick r:id="rId3">
                  <a:extLst>
                    <a:ext uri="{A12FA001-AC4F-418D-AE19-62706E023703}">
                      <ahyp:hlinkClr xmlns:ahyp="http://schemas.microsoft.com/office/drawing/2018/hyperlinkcolor" xmlns="" val="tx"/>
                    </a:ext>
                  </a:extLst>
                </a:hlinkClick>
              </a:rPr>
              <a:t>culturaldiversity.com.au</a:t>
            </a:r>
            <a:endParaRPr lang="en-AU" dirty="0">
              <a:solidFill>
                <a:srgbClr val="F68100"/>
              </a:solidFill>
            </a:endParaRPr>
          </a:p>
          <a:p>
            <a:endParaRPr lang="en-US" dirty="0"/>
          </a:p>
        </p:txBody>
      </p:sp>
    </p:spTree>
    <p:extLst>
      <p:ext uri="{BB962C8B-B14F-4D97-AF65-F5344CB8AC3E}">
        <p14:creationId xmlns:p14="http://schemas.microsoft.com/office/powerpoint/2010/main" val="20761075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 id="{C5649B8E-9CAE-3F43-9F66-F2118673186B}"/>
              </a:ext>
            </a:extLst>
          </p:cNvPr>
          <p:cNvSpPr>
            <a:spLocks noGrp="1"/>
          </p:cNvSpPr>
          <p:nvPr>
            <p:ph type="title"/>
          </p:nvPr>
        </p:nvSpPr>
        <p:spPr/>
        <p:txBody>
          <a:bodyPr/>
          <a:lstStyle/>
          <a:p>
            <a:r>
              <a:rPr lang="en-US" dirty="0"/>
              <a:t>Poster</a:t>
            </a:r>
          </a:p>
        </p:txBody>
      </p:sp>
      <p:pic>
        <p:nvPicPr>
          <p:cNvPr id="5" name="Content Placeholder 4" descr="The Centre for Cultural Diversity in Ageing's Supporting Your Organisation to Become Culturally Inclusive Poster.">
            <a:extLst>
              <a:ext uri="{FF2B5EF4-FFF2-40B4-BE49-F238E27FC236}">
                <a16:creationId xmlns:a16="http://schemas.microsoft.com/office/drawing/2014/main" xmlns="" id="{32040FD0-4B78-6F4D-9AED-23280FCF21D1}"/>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800000" y="1343607"/>
            <a:ext cx="3262549" cy="4616450"/>
          </a:xfrm>
          <a:prstGeom prst="rect">
            <a:avLst/>
          </a:prstGeom>
          <a:effectLst>
            <a:outerShdw blurRad="127000" dist="50800" dir="5400000" algn="ctr" rotWithShape="0">
              <a:srgbClr val="000000">
                <a:alpha val="25000"/>
              </a:srgbClr>
            </a:outerShdw>
          </a:effectLst>
        </p:spPr>
      </p:pic>
      <p:sp>
        <p:nvSpPr>
          <p:cNvPr id="4" name="Content Placeholder 3">
            <a:extLst>
              <a:ext uri="{FF2B5EF4-FFF2-40B4-BE49-F238E27FC236}">
                <a16:creationId xmlns:a16="http://schemas.microsoft.com/office/drawing/2014/main" xmlns="" id="{0F695D18-5113-2A4F-8AF7-FEB5F608CB63}"/>
              </a:ext>
            </a:extLst>
          </p:cNvPr>
          <p:cNvSpPr>
            <a:spLocks noGrp="1"/>
          </p:cNvSpPr>
          <p:nvPr>
            <p:ph idx="11"/>
          </p:nvPr>
        </p:nvSpPr>
        <p:spPr>
          <a:xfrm>
            <a:off x="5621867" y="1343848"/>
            <a:ext cx="5452533" cy="4616209"/>
          </a:xfrm>
        </p:spPr>
        <p:txBody>
          <a:bodyPr/>
          <a:lstStyle/>
          <a:p>
            <a:r>
              <a:rPr lang="en-AU" dirty="0">
                <a:solidFill>
                  <a:srgbClr val="371541"/>
                </a:solidFill>
              </a:rPr>
              <a:t>Download from </a:t>
            </a:r>
            <a:r>
              <a:rPr lang="en-AU" dirty="0">
                <a:solidFill>
                  <a:srgbClr val="F68100"/>
                </a:solidFill>
                <a:hlinkClick r:id="rId3">
                  <a:extLst>
                    <a:ext uri="{A12FA001-AC4F-418D-AE19-62706E023703}">
                      <ahyp:hlinkClr xmlns:ahyp="http://schemas.microsoft.com/office/drawing/2018/hyperlinkcolor" xmlns="" val="tx"/>
                    </a:ext>
                  </a:extLst>
                </a:hlinkClick>
              </a:rPr>
              <a:t>culturaldiversity.com.au/about/promotional-posters</a:t>
            </a:r>
            <a:endParaRPr lang="en-AU" dirty="0">
              <a:solidFill>
                <a:srgbClr val="F68100"/>
              </a:solidFill>
            </a:endParaRPr>
          </a:p>
          <a:p>
            <a:endParaRPr lang="en-US" dirty="0"/>
          </a:p>
        </p:txBody>
      </p:sp>
    </p:spTree>
    <p:extLst>
      <p:ext uri="{BB962C8B-B14F-4D97-AF65-F5344CB8AC3E}">
        <p14:creationId xmlns:p14="http://schemas.microsoft.com/office/powerpoint/2010/main" val="12200111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 id="{9E634FF6-9335-8F40-BBEE-4DE0735637E1}"/>
              </a:ext>
            </a:extLst>
          </p:cNvPr>
          <p:cNvSpPr>
            <a:spLocks noGrp="1"/>
          </p:cNvSpPr>
          <p:nvPr>
            <p:ph type="title"/>
          </p:nvPr>
        </p:nvSpPr>
        <p:spPr/>
        <p:txBody>
          <a:bodyPr/>
          <a:lstStyle/>
          <a:p>
            <a:r>
              <a:rPr lang="en-AU" dirty="0">
                <a:solidFill>
                  <a:srgbClr val="9C3C44"/>
                </a:solidFill>
              </a:rPr>
              <a:t>Diversity Webinar Series 2022</a:t>
            </a:r>
            <a:endParaRPr lang="en-US" dirty="0"/>
          </a:p>
        </p:txBody>
      </p:sp>
      <p:sp>
        <p:nvSpPr>
          <p:cNvPr id="2" name="Content Placeholder 1">
            <a:extLst>
              <a:ext uri="{FF2B5EF4-FFF2-40B4-BE49-F238E27FC236}">
                <a16:creationId xmlns:a16="http://schemas.microsoft.com/office/drawing/2014/main" xmlns="" id="{D9BBAE2F-C4E9-EB48-900D-2EB557E35180}"/>
              </a:ext>
            </a:extLst>
          </p:cNvPr>
          <p:cNvSpPr>
            <a:spLocks noGrp="1"/>
          </p:cNvSpPr>
          <p:nvPr>
            <p:ph idx="1"/>
          </p:nvPr>
        </p:nvSpPr>
        <p:spPr>
          <a:xfrm>
            <a:off x="1800000" y="1260000"/>
            <a:ext cx="10038522" cy="4616209"/>
          </a:xfrm>
        </p:spPr>
        <p:txBody>
          <a:bodyPr/>
          <a:lstStyle/>
          <a:p>
            <a:r>
              <a:rPr lang="en-AU" dirty="0" smtClean="0"/>
              <a:t>Managing </a:t>
            </a:r>
            <a:r>
              <a:rPr lang="en-AU" dirty="0"/>
              <a:t>Equal &amp; Mutually Beneficial Partnerships with Multicultural Communities – 22 June</a:t>
            </a:r>
          </a:p>
          <a:p>
            <a:pPr fontAlgn="ctr">
              <a:spcBef>
                <a:spcPts val="2200"/>
              </a:spcBef>
            </a:pPr>
            <a:r>
              <a:rPr lang="en-AU" dirty="0">
                <a:solidFill>
                  <a:srgbClr val="371541"/>
                </a:solidFill>
              </a:rPr>
              <a:t>To register go to </a:t>
            </a:r>
            <a:r>
              <a:rPr lang="en-AU" dirty="0">
                <a:solidFill>
                  <a:srgbClr val="F68100"/>
                </a:solidFill>
                <a:hlinkClick r:id="rId2">
                  <a:extLst>
                    <a:ext uri="{A12FA001-AC4F-418D-AE19-62706E023703}">
                      <ahyp:hlinkClr xmlns:ahyp="http://schemas.microsoft.com/office/drawing/2018/hyperlinkcolor" xmlns="" val="tx"/>
                    </a:ext>
                  </a:extLst>
                </a:hlinkClick>
              </a:rPr>
              <a:t>bit.ly/diversity-webinar-series-22</a:t>
            </a:r>
            <a:endParaRPr lang="en-AU" dirty="0">
              <a:solidFill>
                <a:srgbClr val="F68100"/>
              </a:solidFill>
            </a:endParaRPr>
          </a:p>
          <a:p>
            <a:pPr fontAlgn="ctr"/>
            <a:endParaRPr lang="en-AU" dirty="0"/>
          </a:p>
          <a:p>
            <a:endParaRPr lang="en-US" dirty="0"/>
          </a:p>
        </p:txBody>
      </p:sp>
    </p:spTree>
    <p:extLst>
      <p:ext uri="{BB962C8B-B14F-4D97-AF65-F5344CB8AC3E}">
        <p14:creationId xmlns:p14="http://schemas.microsoft.com/office/powerpoint/2010/main" val="23557103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a:extLst>
              <a:ext uri="{FF2B5EF4-FFF2-40B4-BE49-F238E27FC236}">
                <a16:creationId xmlns="" xmlns:a16="http://schemas.microsoft.com/office/drawing/2014/main" id="{18355AD8-F285-D144-B522-0C05EEA5D69E}"/>
              </a:ext>
            </a:extLst>
          </p:cNvPr>
          <p:cNvPicPr>
            <a:picLocks noChangeAspect="1"/>
          </p:cNvPicPr>
          <p:nvPr/>
        </p:nvPicPr>
        <p:blipFill rotWithShape="1">
          <a:blip r:embed="rId3">
            <a:extLst>
              <a:ext uri="{28A0092B-C50C-407E-A947-70E740481C1C}">
                <a14:useLocalDpi xmlns:a14="http://schemas.microsoft.com/office/drawing/2010/main" val="0"/>
              </a:ext>
            </a:extLst>
          </a:blip>
          <a:srcRect l="2067" r="-2067"/>
          <a:stretch/>
        </p:blipFill>
        <p:spPr>
          <a:xfrm>
            <a:off x="1388918" y="5871"/>
            <a:ext cx="12192000" cy="6858000"/>
          </a:xfrm>
          <a:prstGeom prst="rect">
            <a:avLst/>
          </a:prstGeom>
        </p:spPr>
      </p:pic>
      <p:pic>
        <p:nvPicPr>
          <p:cNvPr id="19" name="Picture 18">
            <a:extLst>
              <a:ext uri="{FF2B5EF4-FFF2-40B4-BE49-F238E27FC236}">
                <a16:creationId xmlns="" xmlns:a16="http://schemas.microsoft.com/office/drawing/2014/main" id="{88C06E98-F6FB-3441-B934-4FE9500E1517}"/>
              </a:ext>
            </a:extLst>
          </p:cNvPr>
          <p:cNvPicPr>
            <a:picLocks noChangeAspect="1"/>
          </p:cNvPicPr>
          <p:nvPr/>
        </p:nvPicPr>
        <p:blipFill rotWithShape="1">
          <a:blip r:embed="rId4">
            <a:extLst>
              <a:ext uri="{28A0092B-C50C-407E-A947-70E740481C1C}">
                <a14:useLocalDpi xmlns:a14="http://schemas.microsoft.com/office/drawing/2010/main" val="0"/>
              </a:ext>
            </a:extLst>
          </a:blip>
          <a:srcRect l="2067" r="-2067"/>
          <a:stretch/>
        </p:blipFill>
        <p:spPr>
          <a:xfrm>
            <a:off x="-12700" y="6829"/>
            <a:ext cx="12192000" cy="6858000"/>
          </a:xfrm>
          <a:prstGeom prst="rect">
            <a:avLst/>
          </a:prstGeom>
        </p:spPr>
      </p:pic>
      <p:pic>
        <p:nvPicPr>
          <p:cNvPr id="22" name="Picture 21">
            <a:extLst>
              <a:ext uri="{FF2B5EF4-FFF2-40B4-BE49-F238E27FC236}">
                <a16:creationId xmlns="" xmlns:a16="http://schemas.microsoft.com/office/drawing/2014/main" id="{7619DF1A-28C9-F64C-91AB-F4A30BA6128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692082" y="2185255"/>
            <a:ext cx="1791998" cy="1008000"/>
          </a:xfrm>
          <a:prstGeom prst="rect">
            <a:avLst/>
          </a:prstGeom>
        </p:spPr>
      </p:pic>
      <p:pic>
        <p:nvPicPr>
          <p:cNvPr id="24" name="Picture 23">
            <a:extLst>
              <a:ext uri="{FF2B5EF4-FFF2-40B4-BE49-F238E27FC236}">
                <a16:creationId xmlns="" xmlns:a16="http://schemas.microsoft.com/office/drawing/2014/main" id="{CBC2AB3C-0AC7-C046-A436-1EE5DD414662}"/>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963277" y="3805923"/>
            <a:ext cx="1280000" cy="720000"/>
          </a:xfrm>
          <a:prstGeom prst="rect">
            <a:avLst/>
          </a:prstGeom>
        </p:spPr>
      </p:pic>
      <p:pic>
        <p:nvPicPr>
          <p:cNvPr id="20" name="Picture 19">
            <a:extLst>
              <a:ext uri="{FF2B5EF4-FFF2-40B4-BE49-F238E27FC236}">
                <a16:creationId xmlns="" xmlns:a16="http://schemas.microsoft.com/office/drawing/2014/main" id="{BBE5B236-7A77-044C-844D-59B9485DB69A}"/>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948081" y="3303902"/>
            <a:ext cx="1280000" cy="720000"/>
          </a:xfrm>
          <a:prstGeom prst="rect">
            <a:avLst/>
          </a:prstGeom>
        </p:spPr>
      </p:pic>
      <p:sp>
        <p:nvSpPr>
          <p:cNvPr id="9" name="Content Placeholder 7"/>
          <p:cNvSpPr txBox="1">
            <a:spLocks/>
          </p:cNvSpPr>
          <p:nvPr/>
        </p:nvSpPr>
        <p:spPr>
          <a:xfrm>
            <a:off x="3809754" y="2425275"/>
            <a:ext cx="5801837" cy="1993793"/>
          </a:xfrm>
          <a:prstGeom prst="rect">
            <a:avLst/>
          </a:prstGeom>
          <a:noFill/>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ts val="2660"/>
              </a:lnSpc>
            </a:pPr>
            <a:r>
              <a:rPr lang="en-AU" sz="1800" dirty="0">
                <a:solidFill>
                  <a:schemeClr val="accent2"/>
                </a:solidFill>
                <a:latin typeface="Lato" panose="020F0502020204030203" pitchFamily="34" charset="77"/>
                <a:hlinkClick r:id="rId8"/>
              </a:rPr>
              <a:t>culturaldiversity.com.au</a:t>
            </a:r>
            <a:endParaRPr lang="en-AU" sz="1800" dirty="0">
              <a:solidFill>
                <a:schemeClr val="accent2"/>
              </a:solidFill>
              <a:latin typeface="Lato" panose="020F0502020204030203" pitchFamily="34" charset="77"/>
            </a:endParaRPr>
          </a:p>
          <a:p>
            <a:pPr algn="l">
              <a:lnSpc>
                <a:spcPts val="2660"/>
              </a:lnSpc>
            </a:pPr>
            <a:r>
              <a:rPr lang="en-AU" sz="1800" dirty="0">
                <a:solidFill>
                  <a:srgbClr val="4C2959"/>
                </a:solidFill>
                <a:latin typeface="Lato" panose="020F0502020204030203" pitchFamily="34" charset="77"/>
                <a:hlinkClick r:id="rId9"/>
              </a:rPr>
              <a:t>Centre for Cultural Diversity in Ageing </a:t>
            </a:r>
            <a:endParaRPr lang="en-AU" sz="1800" dirty="0">
              <a:solidFill>
                <a:srgbClr val="4C2959"/>
              </a:solidFill>
              <a:latin typeface="Lato" panose="020F0502020204030203" pitchFamily="34" charset="77"/>
            </a:endParaRPr>
          </a:p>
          <a:p>
            <a:pPr algn="l">
              <a:lnSpc>
                <a:spcPts val="3000"/>
              </a:lnSpc>
            </a:pPr>
            <a:r>
              <a:rPr lang="en-AU" sz="1800" dirty="0">
                <a:solidFill>
                  <a:srgbClr val="4C2959"/>
                </a:solidFill>
                <a:latin typeface="Lato" panose="020F0502020204030203" pitchFamily="34" charset="77"/>
                <a:hlinkClick r:id="rId10"/>
              </a:rPr>
              <a:t>Centre for Cultural Diversity in Ageing</a:t>
            </a:r>
            <a:endParaRPr lang="en-AU" sz="1800" dirty="0">
              <a:solidFill>
                <a:srgbClr val="4C2959"/>
              </a:solidFill>
              <a:latin typeface="Lato" panose="020F0502020204030203" pitchFamily="34" charset="77"/>
            </a:endParaRPr>
          </a:p>
          <a:p>
            <a:pPr algn="l">
              <a:lnSpc>
                <a:spcPts val="3000"/>
              </a:lnSpc>
            </a:pPr>
            <a:r>
              <a:rPr lang="en-AU" sz="1800" dirty="0">
                <a:solidFill>
                  <a:srgbClr val="4C2959"/>
                </a:solidFill>
                <a:latin typeface="Lato" panose="020F0502020204030203" pitchFamily="34" charset="77"/>
                <a:hlinkClick r:id="rId11"/>
              </a:rPr>
              <a:t>CCDAAUS</a:t>
            </a:r>
            <a:endParaRPr lang="en-AU" sz="1800" dirty="0">
              <a:solidFill>
                <a:srgbClr val="4C2959"/>
              </a:solidFill>
              <a:latin typeface="Lato" panose="020F0502020204030203" pitchFamily="34" charset="77"/>
            </a:endParaRPr>
          </a:p>
        </p:txBody>
      </p:sp>
      <p:pic>
        <p:nvPicPr>
          <p:cNvPr id="2" name="Picture 1"/>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7548418" y="4685870"/>
            <a:ext cx="1330896" cy="665448"/>
          </a:xfrm>
          <a:prstGeom prst="rect">
            <a:avLst/>
          </a:prstGeom>
        </p:spPr>
      </p:pic>
      <p:sp>
        <p:nvSpPr>
          <p:cNvPr id="10" name="Content Placeholder 2"/>
          <p:cNvSpPr txBox="1">
            <a:spLocks/>
          </p:cNvSpPr>
          <p:nvPr/>
        </p:nvSpPr>
        <p:spPr>
          <a:xfrm>
            <a:off x="6834940" y="2083549"/>
            <a:ext cx="45719" cy="24259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endParaRPr lang="en-AU" sz="2200" dirty="0">
              <a:solidFill>
                <a:srgbClr val="371541"/>
              </a:solidFill>
            </a:endParaRPr>
          </a:p>
        </p:txBody>
      </p:sp>
      <p:sp>
        <p:nvSpPr>
          <p:cNvPr id="15" name="TextBox 14">
            <a:extLst>
              <a:ext uri="{FF2B5EF4-FFF2-40B4-BE49-F238E27FC236}">
                <a16:creationId xmlns="" xmlns:a16="http://schemas.microsoft.com/office/drawing/2014/main" id="{8DFF6550-2C8F-D146-BE93-0EA61B6B887B}"/>
              </a:ext>
            </a:extLst>
          </p:cNvPr>
          <p:cNvSpPr txBox="1"/>
          <p:nvPr/>
        </p:nvSpPr>
        <p:spPr>
          <a:xfrm>
            <a:off x="3322500" y="540000"/>
            <a:ext cx="6096000" cy="584775"/>
          </a:xfrm>
          <a:prstGeom prst="rect">
            <a:avLst/>
          </a:prstGeom>
          <a:noFill/>
        </p:spPr>
        <p:txBody>
          <a:bodyPr wrap="square">
            <a:spAutoFit/>
          </a:bodyPr>
          <a:lstStyle/>
          <a:p>
            <a:pPr algn="l"/>
            <a:r>
              <a:rPr lang="en-AU" sz="3200" dirty="0">
                <a:solidFill>
                  <a:srgbClr val="9C3C44"/>
                </a:solidFill>
                <a:latin typeface="Lato" panose="020F0502020204030203" pitchFamily="34" charset="77"/>
              </a:rPr>
              <a:t>Thank you!</a:t>
            </a:r>
          </a:p>
        </p:txBody>
      </p:sp>
      <p:sp>
        <p:nvSpPr>
          <p:cNvPr id="13" name="TextBox 12">
            <a:extLst>
              <a:ext uri="{FF2B5EF4-FFF2-40B4-BE49-F238E27FC236}">
                <a16:creationId xmlns="" xmlns:a16="http://schemas.microsoft.com/office/drawing/2014/main" id="{924D1794-4783-0F42-8A4A-6B85DD372E7F}"/>
              </a:ext>
            </a:extLst>
          </p:cNvPr>
          <p:cNvSpPr txBox="1"/>
          <p:nvPr/>
        </p:nvSpPr>
        <p:spPr>
          <a:xfrm>
            <a:off x="3386001" y="4535932"/>
            <a:ext cx="4457552" cy="1200329"/>
          </a:xfrm>
          <a:prstGeom prst="rect">
            <a:avLst/>
          </a:prstGeom>
          <a:noFill/>
        </p:spPr>
        <p:txBody>
          <a:bodyPr wrap="square" rtlCol="0">
            <a:spAutoFit/>
          </a:bodyPr>
          <a:lstStyle/>
          <a:p>
            <a:r>
              <a:rPr lang="en-AU" dirty="0">
                <a:solidFill>
                  <a:srgbClr val="371541"/>
                </a:solidFill>
                <a:latin typeface="Lato" panose="020F0502020204030203" pitchFamily="34" charset="77"/>
              </a:rPr>
              <a:t>Thank you Sarah Burrell-Davis </a:t>
            </a:r>
          </a:p>
          <a:p>
            <a:r>
              <a:rPr lang="en-AU" dirty="0">
                <a:solidFill>
                  <a:srgbClr val="371541"/>
                </a:solidFill>
                <a:latin typeface="Lato" panose="020F0502020204030203" pitchFamily="34" charset="77"/>
              </a:rPr>
              <a:t>Digital Content Producer/Consultant </a:t>
            </a:r>
          </a:p>
          <a:p>
            <a:r>
              <a:rPr lang="en-AU" dirty="0">
                <a:solidFill>
                  <a:srgbClr val="371541"/>
                </a:solidFill>
                <a:latin typeface="Lato" panose="020F0502020204030203" pitchFamily="34" charset="77"/>
              </a:rPr>
              <a:t>at Red Hat Films for all your support!</a:t>
            </a:r>
          </a:p>
          <a:p>
            <a:endParaRPr lang="en-US" dirty="0"/>
          </a:p>
        </p:txBody>
      </p:sp>
      <p:pic>
        <p:nvPicPr>
          <p:cNvPr id="18" name="Picture 17">
            <a:extLst>
              <a:ext uri="{FF2B5EF4-FFF2-40B4-BE49-F238E27FC236}">
                <a16:creationId xmlns="" xmlns:a16="http://schemas.microsoft.com/office/drawing/2014/main" id="{B1DAA5DD-870A-4248-ABFF-C9B7E67777DD}"/>
              </a:ext>
            </a:extLst>
          </p:cNvPr>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3435506" y="3001380"/>
            <a:ext cx="324000" cy="324000"/>
          </a:xfrm>
          <a:prstGeom prst="rect">
            <a:avLst/>
          </a:prstGeom>
        </p:spPr>
      </p:pic>
      <p:sp>
        <p:nvSpPr>
          <p:cNvPr id="25" name="TextBox 24">
            <a:extLst>
              <a:ext uri="{FF2B5EF4-FFF2-40B4-BE49-F238E27FC236}">
                <a16:creationId xmlns="" xmlns:a16="http://schemas.microsoft.com/office/drawing/2014/main" id="{D14F7463-22F0-4643-8514-388EFDA8640B}"/>
              </a:ext>
            </a:extLst>
          </p:cNvPr>
          <p:cNvSpPr txBox="1"/>
          <p:nvPr/>
        </p:nvSpPr>
        <p:spPr>
          <a:xfrm>
            <a:off x="3372100" y="1958380"/>
            <a:ext cx="6761481" cy="369332"/>
          </a:xfrm>
          <a:prstGeom prst="rect">
            <a:avLst/>
          </a:prstGeom>
          <a:noFill/>
        </p:spPr>
        <p:txBody>
          <a:bodyPr wrap="square" rtlCol="0">
            <a:spAutoFit/>
          </a:bodyPr>
          <a:lstStyle/>
          <a:p>
            <a:r>
              <a:rPr lang="en-AU" dirty="0">
                <a:solidFill>
                  <a:srgbClr val="371541"/>
                </a:solidFill>
                <a:latin typeface="Lato" panose="020F0502020204030203" pitchFamily="34" charset="77"/>
              </a:rPr>
              <a:t>For more information, good practice stories and resources visit</a:t>
            </a:r>
            <a:endParaRPr lang="en-US" dirty="0"/>
          </a:p>
        </p:txBody>
      </p:sp>
      <p:sp>
        <p:nvSpPr>
          <p:cNvPr id="26" name="TextBox 25">
            <a:extLst>
              <a:ext uri="{FF2B5EF4-FFF2-40B4-BE49-F238E27FC236}">
                <a16:creationId xmlns="" xmlns:a16="http://schemas.microsoft.com/office/drawing/2014/main" id="{00DADF1A-920F-5448-948D-D1C040E1DC98}"/>
              </a:ext>
            </a:extLst>
          </p:cNvPr>
          <p:cNvSpPr txBox="1"/>
          <p:nvPr/>
        </p:nvSpPr>
        <p:spPr>
          <a:xfrm>
            <a:off x="3372100" y="1238380"/>
            <a:ext cx="3680816" cy="369332"/>
          </a:xfrm>
          <a:prstGeom prst="rect">
            <a:avLst/>
          </a:prstGeom>
          <a:noFill/>
        </p:spPr>
        <p:txBody>
          <a:bodyPr wrap="none" rtlCol="0">
            <a:spAutoFit/>
          </a:bodyPr>
          <a:lstStyle/>
          <a:p>
            <a:r>
              <a:rPr lang="en-US" dirty="0">
                <a:latin typeface="Lato" panose="020F0502020204030203" pitchFamily="34" charset="77"/>
              </a:rPr>
              <a:t>Thank you for participating today. </a:t>
            </a:r>
          </a:p>
        </p:txBody>
      </p:sp>
    </p:spTree>
    <p:extLst>
      <p:ext uri="{BB962C8B-B14F-4D97-AF65-F5344CB8AC3E}">
        <p14:creationId xmlns:p14="http://schemas.microsoft.com/office/powerpoint/2010/main" val="653113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 xmlns:a16="http://schemas.microsoft.com/office/drawing/2014/main" id="{37A90F9E-8DDE-3F43-8270-195B9B2383C3}"/>
              </a:ext>
            </a:extLst>
          </p:cNvPr>
          <p:cNvPicPr>
            <a:picLocks noChangeAspect="1"/>
          </p:cNvPicPr>
          <p:nvPr/>
        </p:nvPicPr>
        <p:blipFill rotWithShape="1">
          <a:blip r:embed="rId3">
            <a:extLst>
              <a:ext uri="{28A0092B-C50C-407E-A947-70E740481C1C}">
                <a14:useLocalDpi xmlns:a14="http://schemas.microsoft.com/office/drawing/2010/main" val="0"/>
              </a:ext>
            </a:extLst>
          </a:blip>
          <a:srcRect l="2067" r="-2067"/>
          <a:stretch/>
        </p:blipFill>
        <p:spPr>
          <a:xfrm>
            <a:off x="0" y="0"/>
            <a:ext cx="12192000" cy="6858000"/>
          </a:xfrm>
          <a:prstGeom prst="rect">
            <a:avLst/>
          </a:prstGeom>
        </p:spPr>
      </p:pic>
      <p:pic>
        <p:nvPicPr>
          <p:cNvPr id="11" name="Picture 6" descr="Walking Cartoon Man Clip Art"/>
          <p:cNvPicPr>
            <a:picLocks noChangeAspect="1" noChangeArrowheads="1"/>
          </p:cNvPicPr>
          <p:nvPr/>
        </p:nvPicPr>
        <p:blipFill>
          <a:blip r:embed="rId4" cstate="print"/>
          <a:srcRect/>
          <a:stretch>
            <a:fillRect/>
          </a:stretch>
        </p:blipFill>
        <p:spPr bwMode="auto">
          <a:xfrm>
            <a:off x="120463921" y="-26046112"/>
            <a:ext cx="2286000" cy="2838450"/>
          </a:xfrm>
          <a:prstGeom prst="rect">
            <a:avLst/>
          </a:prstGeom>
          <a:noFill/>
        </p:spPr>
      </p:pic>
      <p:pic>
        <p:nvPicPr>
          <p:cNvPr id="20" name="Picture 6" descr="Walking Cartoon Man Clip Art"/>
          <p:cNvPicPr>
            <a:picLocks noChangeAspect="1" noChangeArrowheads="1"/>
          </p:cNvPicPr>
          <p:nvPr/>
        </p:nvPicPr>
        <p:blipFill>
          <a:blip r:embed="rId4" cstate="print"/>
          <a:srcRect/>
          <a:stretch>
            <a:fillRect/>
          </a:stretch>
        </p:blipFill>
        <p:spPr bwMode="auto">
          <a:xfrm>
            <a:off x="119124009" y="-26046112"/>
            <a:ext cx="2286000" cy="2838450"/>
          </a:xfrm>
          <a:prstGeom prst="rect">
            <a:avLst/>
          </a:prstGeom>
          <a:noFill/>
        </p:spPr>
      </p:pic>
      <p:sp>
        <p:nvSpPr>
          <p:cNvPr id="14" name="Title 1"/>
          <p:cNvSpPr txBox="1">
            <a:spLocks/>
          </p:cNvSpPr>
          <p:nvPr/>
        </p:nvSpPr>
        <p:spPr>
          <a:xfrm>
            <a:off x="1800000" y="540000"/>
            <a:ext cx="7239000" cy="45720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AU" sz="3200" dirty="0">
                <a:solidFill>
                  <a:srgbClr val="9C3C44"/>
                </a:solidFill>
                <a:latin typeface="Lato" panose="020F0502020204030203" pitchFamily="34" charset="77"/>
              </a:rPr>
              <a:t>Acknowledgement of Country</a:t>
            </a:r>
          </a:p>
        </p:txBody>
      </p:sp>
      <p:sp>
        <p:nvSpPr>
          <p:cNvPr id="15" name="Content Placeholder 2"/>
          <p:cNvSpPr txBox="1">
            <a:spLocks/>
          </p:cNvSpPr>
          <p:nvPr/>
        </p:nvSpPr>
        <p:spPr>
          <a:xfrm>
            <a:off x="1800000" y="1080000"/>
            <a:ext cx="9735545" cy="349005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800"/>
              </a:lnSpc>
              <a:spcBef>
                <a:spcPts val="0"/>
              </a:spcBef>
              <a:buNone/>
            </a:pPr>
            <a:r>
              <a:rPr lang="en-AU" sz="1800" dirty="0">
                <a:solidFill>
                  <a:srgbClr val="371541"/>
                </a:solidFill>
                <a:latin typeface="Lato" panose="020F0502020204030203" pitchFamily="34" charset="77"/>
              </a:rPr>
              <a:t>The Centre for Cultural Diversity in Ageing acknowledges the Traditional Owners </a:t>
            </a:r>
          </a:p>
          <a:p>
            <a:pPr marL="0" indent="0">
              <a:lnSpc>
                <a:spcPts val="2800"/>
              </a:lnSpc>
              <a:spcBef>
                <a:spcPts val="0"/>
              </a:spcBef>
              <a:buNone/>
            </a:pPr>
            <a:r>
              <a:rPr lang="en-AU" sz="1800" dirty="0">
                <a:solidFill>
                  <a:srgbClr val="371541"/>
                </a:solidFill>
                <a:latin typeface="Lato" panose="020F0502020204030203" pitchFamily="34" charset="77"/>
              </a:rPr>
              <a:t>and Custodians of country throughout Australia. We pay our respect to Aboriginal </a:t>
            </a:r>
          </a:p>
          <a:p>
            <a:pPr marL="0" indent="0">
              <a:lnSpc>
                <a:spcPts val="2800"/>
              </a:lnSpc>
              <a:spcBef>
                <a:spcPts val="0"/>
              </a:spcBef>
              <a:buNone/>
            </a:pPr>
            <a:r>
              <a:rPr lang="en-AU" sz="1800" dirty="0">
                <a:solidFill>
                  <a:srgbClr val="371541"/>
                </a:solidFill>
                <a:latin typeface="Lato" panose="020F0502020204030203" pitchFamily="34" charset="77"/>
              </a:rPr>
              <a:t>and Torres Strait Islander peoples and their Elders, past, present and emerging.  </a:t>
            </a:r>
          </a:p>
          <a:p>
            <a:pPr marL="0" indent="0">
              <a:lnSpc>
                <a:spcPts val="2800"/>
              </a:lnSpc>
              <a:spcBef>
                <a:spcPts val="0"/>
              </a:spcBef>
              <a:buNone/>
            </a:pPr>
            <a:r>
              <a:rPr lang="en-AU" sz="1800" dirty="0">
                <a:solidFill>
                  <a:srgbClr val="371541"/>
                </a:solidFill>
                <a:latin typeface="Lato" panose="020F0502020204030203" pitchFamily="34" charset="77"/>
              </a:rPr>
              <a:t>We acknowledge their continuing connection to land, sea and community.</a:t>
            </a:r>
          </a:p>
          <a:p>
            <a:pPr marL="0" indent="0">
              <a:lnSpc>
                <a:spcPts val="2800"/>
              </a:lnSpc>
              <a:buNone/>
            </a:pPr>
            <a:r>
              <a:rPr lang="en-AU" sz="1800" dirty="0">
                <a:solidFill>
                  <a:srgbClr val="371541"/>
                </a:solidFill>
                <a:latin typeface="Lato" panose="020F0502020204030203" pitchFamily="34" charset="77"/>
              </a:rPr>
              <a:t>We would like to extend that acknowledgement and respect to any Aboriginal </a:t>
            </a:r>
            <a:br>
              <a:rPr lang="en-AU" sz="1800" dirty="0">
                <a:solidFill>
                  <a:srgbClr val="371541"/>
                </a:solidFill>
                <a:latin typeface="Lato" panose="020F0502020204030203" pitchFamily="34" charset="77"/>
              </a:rPr>
            </a:br>
            <a:r>
              <a:rPr lang="en-AU" sz="1800" dirty="0">
                <a:solidFill>
                  <a:srgbClr val="371541"/>
                </a:solidFill>
                <a:latin typeface="Lato" panose="020F0502020204030203" pitchFamily="34" charset="77"/>
              </a:rPr>
              <a:t>and Torres Strait Islander peoples listening to this presentation.</a:t>
            </a:r>
          </a:p>
          <a:p>
            <a:pPr marL="0" indent="0">
              <a:lnSpc>
                <a:spcPts val="2800"/>
              </a:lnSpc>
              <a:buNone/>
            </a:pPr>
            <a:r>
              <a:rPr lang="en-AU" sz="1800" dirty="0">
                <a:solidFill>
                  <a:srgbClr val="371541"/>
                </a:solidFill>
                <a:latin typeface="Lato" panose="020F0502020204030203" pitchFamily="34" charset="77"/>
              </a:rPr>
              <a:t>We hope our work contributes to fostering respect and recognition between </a:t>
            </a:r>
            <a:br>
              <a:rPr lang="en-AU" sz="1800" dirty="0">
                <a:solidFill>
                  <a:srgbClr val="371541"/>
                </a:solidFill>
                <a:latin typeface="Lato" panose="020F0502020204030203" pitchFamily="34" charset="77"/>
              </a:rPr>
            </a:br>
            <a:r>
              <a:rPr lang="en-AU" sz="1800" dirty="0">
                <a:solidFill>
                  <a:srgbClr val="371541"/>
                </a:solidFill>
                <a:latin typeface="Lato" panose="020F0502020204030203" pitchFamily="34" charset="77"/>
              </a:rPr>
              <a:t>cultures in Australia. </a:t>
            </a:r>
          </a:p>
          <a:p>
            <a:pPr marL="0" indent="0">
              <a:lnSpc>
                <a:spcPct val="150000"/>
              </a:lnSpc>
              <a:buNone/>
            </a:pPr>
            <a:endParaRPr lang="en-AU" sz="2200" dirty="0">
              <a:solidFill>
                <a:srgbClr val="371541"/>
              </a:solidFill>
            </a:endParaRPr>
          </a:p>
          <a:p>
            <a:pPr marL="0" indent="0">
              <a:lnSpc>
                <a:spcPct val="150000"/>
              </a:lnSpc>
              <a:buNone/>
            </a:pPr>
            <a:endParaRPr lang="en-AU" sz="2200" dirty="0">
              <a:solidFill>
                <a:srgbClr val="371541"/>
              </a:solidFill>
              <a:latin typeface="Lato" panose="020F0502020204030203" pitchFamily="34" charset="77"/>
            </a:endParaRPr>
          </a:p>
          <a:p>
            <a:pPr marL="0" indent="0">
              <a:lnSpc>
                <a:spcPct val="150000"/>
              </a:lnSpc>
              <a:buNone/>
            </a:pPr>
            <a:endParaRPr lang="en-AU" sz="200" dirty="0">
              <a:solidFill>
                <a:srgbClr val="371541"/>
              </a:solidFill>
            </a:endParaRPr>
          </a:p>
          <a:p>
            <a:pPr marL="0" indent="0">
              <a:lnSpc>
                <a:spcPct val="150000"/>
              </a:lnSpc>
              <a:buNone/>
            </a:pPr>
            <a:endParaRPr lang="en-AU" sz="800" dirty="0">
              <a:solidFill>
                <a:srgbClr val="371541"/>
              </a:solidFill>
            </a:endParaRPr>
          </a:p>
        </p:txBody>
      </p:sp>
    </p:spTree>
    <p:extLst>
      <p:ext uri="{BB962C8B-B14F-4D97-AF65-F5344CB8AC3E}">
        <p14:creationId xmlns:p14="http://schemas.microsoft.com/office/powerpoint/2010/main" val="631471677"/>
      </p:ext>
    </p:extLst>
  </p:cSld>
  <p:clrMapOvr>
    <a:masterClrMapping/>
  </p:clrMapOvr>
  <mc:AlternateContent xmlns:mc="http://schemas.openxmlformats.org/markup-compatibility/2006" xmlns:p14="http://schemas.microsoft.com/office/powerpoint/2010/main">
    <mc:Choice Requires="p14">
      <p:transition spd="slow" p14:dur="2000" advTm="32952"/>
    </mc:Choice>
    <mc:Fallback xmlns="">
      <p:transition spd="slow" advTm="32952"/>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a:extLst>
              <a:ext uri="{FF2B5EF4-FFF2-40B4-BE49-F238E27FC236}">
                <a16:creationId xmlns:a16="http://schemas.microsoft.com/office/drawing/2014/main" xmlns="" id="{F3B17DAD-FBAB-1845-9D42-BE362C53973E}"/>
              </a:ext>
            </a:extLst>
          </p:cNvPr>
          <p:cNvSpPr>
            <a:spLocks noGrp="1"/>
          </p:cNvSpPr>
          <p:nvPr>
            <p:ph type="title"/>
          </p:nvPr>
        </p:nvSpPr>
        <p:spPr>
          <a:xfrm>
            <a:off x="-2760607" y="-881369"/>
            <a:ext cx="10038522" cy="983848"/>
          </a:xfrm>
        </p:spPr>
        <p:txBody>
          <a:bodyPr/>
          <a:lstStyle/>
          <a:p>
            <a:pPr algn="ctr"/>
            <a:r>
              <a:rPr lang="en-US" dirty="0"/>
              <a:t>About us</a:t>
            </a:r>
          </a:p>
        </p:txBody>
      </p:sp>
      <p:sp>
        <p:nvSpPr>
          <p:cNvPr id="2" name="Text Placeholder 5">
            <a:extLst>
              <a:ext uri="{FF2B5EF4-FFF2-40B4-BE49-F238E27FC236}">
                <a16:creationId xmlns:a16="http://schemas.microsoft.com/office/drawing/2014/main" xmlns="" id="{DC3B9565-AD15-CF47-990B-27C9DEFC58E2}"/>
              </a:ext>
            </a:extLst>
          </p:cNvPr>
          <p:cNvSpPr txBox="1">
            <a:spLocks/>
          </p:cNvSpPr>
          <p:nvPr/>
        </p:nvSpPr>
        <p:spPr>
          <a:xfrm>
            <a:off x="2335526" y="463896"/>
            <a:ext cx="8911474" cy="923330"/>
          </a:xfrm>
          <a:prstGeom prst="rect">
            <a:avLst/>
          </a:prstGeom>
        </p:spPr>
        <p:txBody>
          <a:bodyPr wrap="square">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50000"/>
              </a:lnSpc>
              <a:buFont typeface="Arial" panose="020B0604020202020204" pitchFamily="34" charset="0"/>
              <a:buNone/>
            </a:pPr>
            <a:r>
              <a:rPr lang="en-AU" sz="2400" b="1" dirty="0">
                <a:solidFill>
                  <a:srgbClr val="F4911D"/>
                </a:solidFill>
                <a:latin typeface="Lato" panose="020F0502020204030203" pitchFamily="34" charset="77"/>
                <a:ea typeface="Gadugi" panose="020B0502040204020203" pitchFamily="34" charset="0"/>
              </a:rPr>
              <a:t>OUR VISION</a:t>
            </a:r>
          </a:p>
          <a:p>
            <a:pPr marL="0" indent="0" algn="ctr">
              <a:lnSpc>
                <a:spcPct val="100000"/>
              </a:lnSpc>
              <a:spcBef>
                <a:spcPts val="0"/>
              </a:spcBef>
              <a:buFont typeface="Arial" panose="020B0604020202020204" pitchFamily="34" charset="0"/>
              <a:buNone/>
            </a:pPr>
            <a:r>
              <a:rPr lang="en-AU" sz="1800" dirty="0">
                <a:solidFill>
                  <a:srgbClr val="4D2C5A"/>
                </a:solidFill>
                <a:latin typeface="Lato" panose="020F0502020204030203" pitchFamily="34" charset="77"/>
                <a:ea typeface="Gadugi" panose="020B0502040204020203" pitchFamily="34" charset="0"/>
              </a:rPr>
              <a:t>All aged care consumers in Australia experience inclusive and accessible care</a:t>
            </a:r>
          </a:p>
        </p:txBody>
      </p:sp>
      <p:cxnSp>
        <p:nvCxnSpPr>
          <p:cNvPr id="3" name="Straight Connector 2">
            <a:extLst>
              <a:ext uri="{FF2B5EF4-FFF2-40B4-BE49-F238E27FC236}">
                <a16:creationId xmlns:a16="http://schemas.microsoft.com/office/drawing/2014/main" xmlns="" id="{E2D9010E-3975-3E49-B0D3-E7C523E5F415}"/>
              </a:ext>
              <a:ext uri="{C183D7F6-B498-43B3-948B-1728B52AA6E4}">
                <adec:decorative xmlns:adec="http://schemas.microsoft.com/office/drawing/2017/decorative" xmlns="" val="1"/>
              </a:ext>
            </a:extLst>
          </p:cNvPr>
          <p:cNvCxnSpPr>
            <a:cxnSpLocks/>
          </p:cNvCxnSpPr>
          <p:nvPr/>
        </p:nvCxnSpPr>
        <p:spPr>
          <a:xfrm>
            <a:off x="4764179" y="1484853"/>
            <a:ext cx="3960000" cy="0"/>
          </a:xfrm>
          <a:prstGeom prst="line">
            <a:avLst/>
          </a:prstGeom>
          <a:ln w="28575">
            <a:solidFill>
              <a:srgbClr val="4D2C5A"/>
            </a:solidFill>
          </a:ln>
        </p:spPr>
        <p:style>
          <a:lnRef idx="1">
            <a:schemeClr val="accent1"/>
          </a:lnRef>
          <a:fillRef idx="0">
            <a:schemeClr val="accent1"/>
          </a:fillRef>
          <a:effectRef idx="0">
            <a:schemeClr val="accent1"/>
          </a:effectRef>
          <a:fontRef idx="minor">
            <a:schemeClr val="tx1"/>
          </a:fontRef>
        </p:style>
      </p:cxnSp>
      <p:sp>
        <p:nvSpPr>
          <p:cNvPr id="4" name="Text Placeholder 5">
            <a:extLst>
              <a:ext uri="{FF2B5EF4-FFF2-40B4-BE49-F238E27FC236}">
                <a16:creationId xmlns:a16="http://schemas.microsoft.com/office/drawing/2014/main" xmlns="" id="{4854DB39-9E5B-E742-AF84-BF3E147C5D2A}"/>
              </a:ext>
            </a:extLst>
          </p:cNvPr>
          <p:cNvSpPr txBox="1">
            <a:spLocks/>
          </p:cNvSpPr>
          <p:nvPr/>
        </p:nvSpPr>
        <p:spPr>
          <a:xfrm>
            <a:off x="2182897" y="1547984"/>
            <a:ext cx="9313333" cy="1200329"/>
          </a:xfrm>
          <a:prstGeom prst="rect">
            <a:avLst/>
          </a:prstGeom>
        </p:spPr>
        <p:txBody>
          <a:bodyPr wrap="square">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50000"/>
              </a:lnSpc>
              <a:buFont typeface="Arial" panose="020B0604020202020204" pitchFamily="34" charset="0"/>
              <a:buNone/>
            </a:pPr>
            <a:r>
              <a:rPr lang="en-AU" sz="2400" b="1" dirty="0">
                <a:solidFill>
                  <a:srgbClr val="F4911D"/>
                </a:solidFill>
                <a:latin typeface="Lato" panose="020F0502020204030203" pitchFamily="34" charset="77"/>
                <a:ea typeface="Gadugi" panose="020B0502040204020203" pitchFamily="34" charset="0"/>
              </a:rPr>
              <a:t>OUR PURPOSE</a:t>
            </a:r>
          </a:p>
          <a:p>
            <a:pPr marL="0" indent="0" algn="ctr">
              <a:lnSpc>
                <a:spcPct val="100000"/>
              </a:lnSpc>
              <a:spcBef>
                <a:spcPts val="0"/>
              </a:spcBef>
              <a:spcAft>
                <a:spcPts val="770"/>
              </a:spcAft>
              <a:buFont typeface="Arial" panose="020B0604020202020204" pitchFamily="34" charset="0"/>
              <a:buNone/>
            </a:pPr>
            <a:r>
              <a:rPr lang="en-AU" sz="1800" dirty="0">
                <a:solidFill>
                  <a:srgbClr val="4D2C5A"/>
                </a:solidFill>
                <a:latin typeface="Lato" panose="020F0502020204030203" pitchFamily="34" charset="77"/>
                <a:ea typeface="Gadugi" panose="020B0502040204020203" pitchFamily="34" charset="0"/>
              </a:rPr>
              <a:t>To build the capacity and capabilities of Australian aged care providers to deliver services that are welcoming, inclusive and accessible  </a:t>
            </a:r>
          </a:p>
        </p:txBody>
      </p:sp>
      <p:cxnSp>
        <p:nvCxnSpPr>
          <p:cNvPr id="5" name="Straight Connector 4">
            <a:extLst>
              <a:ext uri="{FF2B5EF4-FFF2-40B4-BE49-F238E27FC236}">
                <a16:creationId xmlns:a16="http://schemas.microsoft.com/office/drawing/2014/main" xmlns="" id="{6418AC55-8F78-1D49-8A97-DF8097987BE7}"/>
              </a:ext>
              <a:ext uri="{C183D7F6-B498-43B3-948B-1728B52AA6E4}">
                <adec:decorative xmlns:adec="http://schemas.microsoft.com/office/drawing/2017/decorative" xmlns="" val="1"/>
              </a:ext>
            </a:extLst>
          </p:cNvPr>
          <p:cNvCxnSpPr>
            <a:cxnSpLocks/>
          </p:cNvCxnSpPr>
          <p:nvPr/>
        </p:nvCxnSpPr>
        <p:spPr>
          <a:xfrm>
            <a:off x="4764179" y="2840675"/>
            <a:ext cx="3960000" cy="0"/>
          </a:xfrm>
          <a:prstGeom prst="line">
            <a:avLst/>
          </a:prstGeom>
          <a:ln w="28575">
            <a:solidFill>
              <a:srgbClr val="4D2C5A"/>
            </a:solidFill>
          </a:ln>
        </p:spPr>
        <p:style>
          <a:lnRef idx="1">
            <a:schemeClr val="accent1"/>
          </a:lnRef>
          <a:fillRef idx="0">
            <a:schemeClr val="accent1"/>
          </a:fillRef>
          <a:effectRef idx="0">
            <a:schemeClr val="accent1"/>
          </a:effectRef>
          <a:fontRef idx="minor">
            <a:schemeClr val="tx1"/>
          </a:fontRef>
        </p:style>
      </p:cxnSp>
      <p:sp>
        <p:nvSpPr>
          <p:cNvPr id="6" name="Text Placeholder 5">
            <a:extLst>
              <a:ext uri="{FF2B5EF4-FFF2-40B4-BE49-F238E27FC236}">
                <a16:creationId xmlns:a16="http://schemas.microsoft.com/office/drawing/2014/main" xmlns="" id="{C52CADE9-2726-D447-B8A3-6CEBC618BDC4}"/>
              </a:ext>
            </a:extLst>
          </p:cNvPr>
          <p:cNvSpPr txBox="1">
            <a:spLocks/>
          </p:cNvSpPr>
          <p:nvPr/>
        </p:nvSpPr>
        <p:spPr>
          <a:xfrm>
            <a:off x="4836803" y="3021828"/>
            <a:ext cx="4121621" cy="424732"/>
          </a:xfrm>
          <a:prstGeom prst="rect">
            <a:avLst/>
          </a:prstGeom>
        </p:spPr>
        <p:txBody>
          <a:bodyPr wrap="square" lIns="57728">
            <a:spAutoFit/>
          </a:bodyPr>
          <a:lstStyle>
            <a:lvl1pPr marL="0" indent="0" algn="l" defTabSz="914268" rtl="0" eaLnBrk="1" latinLnBrk="0" hangingPunct="1">
              <a:lnSpc>
                <a:spcPct val="90000"/>
              </a:lnSpc>
              <a:spcBef>
                <a:spcPts val="1000"/>
              </a:spcBef>
              <a:buFont typeface="Arial" panose="020B0604020202020204" pitchFamily="34" charset="0"/>
              <a:buNone/>
              <a:defRPr sz="1400" b="0" kern="1200" baseline="0">
                <a:solidFill>
                  <a:schemeClr val="tx1"/>
                </a:solidFill>
                <a:latin typeface="+mn-lt"/>
                <a:ea typeface="Helvetica Neue" panose="02000503000000020004" pitchFamily="2" charset="0"/>
                <a:cs typeface="Helvetica Neue" panose="02000503000000020004" pitchFamily="2" charset="0"/>
              </a:defRPr>
            </a:lvl1pPr>
            <a:lvl2pPr marL="685700" indent="-228567" algn="l" defTabSz="914268"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2834" indent="-228567" algn="l" defTabSz="914268"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599968" indent="-228567" algn="l" defTabSz="914268"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102" indent="-228567" algn="l" defTabSz="914268"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234" indent="-228567" algn="l" defTabSz="914268"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368" indent="-228567" algn="l" defTabSz="914268"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8502" indent="-228567" algn="l" defTabSz="914268"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5635" indent="-228567" algn="l" defTabSz="914268"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defTabSz="439872">
              <a:spcBef>
                <a:spcPts val="481"/>
              </a:spcBef>
            </a:pPr>
            <a:r>
              <a:rPr lang="en-AU" sz="2400" b="1" dirty="0">
                <a:solidFill>
                  <a:srgbClr val="F4911D"/>
                </a:solidFill>
                <a:latin typeface="Lato" panose="020F0502020204030203" pitchFamily="34" charset="77"/>
                <a:ea typeface="Gadugi" panose="020B0502040204020203" pitchFamily="34" charset="0"/>
                <a:cs typeface="+mn-cs"/>
              </a:rPr>
              <a:t>OUR SERVICE AREAS</a:t>
            </a:r>
          </a:p>
        </p:txBody>
      </p:sp>
      <p:pic>
        <p:nvPicPr>
          <p:cNvPr id="7" name="Graphic 6" descr="Trainer icon">
            <a:extLst>
              <a:ext uri="{FF2B5EF4-FFF2-40B4-BE49-F238E27FC236}">
                <a16:creationId xmlns:a16="http://schemas.microsoft.com/office/drawing/2014/main" xmlns="" id="{171C94C1-74C6-FA4F-88B2-F9BDC78DBD7E}"/>
              </a:ext>
            </a:extLst>
          </p:cNvPr>
          <p:cNvPicPr>
            <a:picLocks noChangeAspect="1"/>
          </p:cNvPicPr>
          <p:nvPr/>
        </p:nvPicPr>
        <p:blipFill>
          <a:blip r:embed="rId2"/>
          <a:stretch>
            <a:fillRect/>
          </a:stretch>
        </p:blipFill>
        <p:spPr>
          <a:xfrm>
            <a:off x="4060163" y="3520964"/>
            <a:ext cx="648000" cy="648000"/>
          </a:xfrm>
          <a:prstGeom prst="rect">
            <a:avLst/>
          </a:prstGeom>
        </p:spPr>
      </p:pic>
      <p:sp>
        <p:nvSpPr>
          <p:cNvPr id="8" name="Text Placeholder 10">
            <a:extLst>
              <a:ext uri="{FF2B5EF4-FFF2-40B4-BE49-F238E27FC236}">
                <a16:creationId xmlns:a16="http://schemas.microsoft.com/office/drawing/2014/main" xmlns="" id="{B6106ED3-5894-D149-ABE2-F478D8B0F3E9}"/>
              </a:ext>
            </a:extLst>
          </p:cNvPr>
          <p:cNvSpPr txBox="1">
            <a:spLocks/>
          </p:cNvSpPr>
          <p:nvPr/>
        </p:nvSpPr>
        <p:spPr>
          <a:xfrm>
            <a:off x="3222262" y="4193818"/>
            <a:ext cx="2327211" cy="840230"/>
          </a:xfrm>
          <a:prstGeom prst="rect">
            <a:avLst/>
          </a:prstGeom>
        </p:spPr>
        <p:txBody>
          <a:bodyPr wrap="square" lIns="57728">
            <a:spAutoFit/>
          </a:bodyPr>
          <a:lstStyle>
            <a:lvl1pPr marL="0" indent="0" algn="l" defTabSz="914268" rtl="0" eaLnBrk="1" latinLnBrk="0" hangingPunct="1">
              <a:lnSpc>
                <a:spcPct val="90000"/>
              </a:lnSpc>
              <a:spcBef>
                <a:spcPts val="1000"/>
              </a:spcBef>
              <a:buFont typeface="Arial" panose="020B0604020202020204" pitchFamily="34" charset="0"/>
              <a:buNone/>
              <a:defRPr sz="1400" b="0" kern="1200" baseline="0">
                <a:solidFill>
                  <a:schemeClr val="tx1"/>
                </a:solidFill>
                <a:latin typeface="+mn-lt"/>
                <a:ea typeface="Helvetica Neue" panose="02000503000000020004" pitchFamily="2" charset="0"/>
                <a:cs typeface="Helvetica Neue" panose="02000503000000020004" pitchFamily="2" charset="0"/>
              </a:defRPr>
            </a:lvl1pPr>
            <a:lvl2pPr marL="685700" indent="-228567" algn="l" defTabSz="914268"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2834" indent="-228567" algn="l" defTabSz="914268"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599968" indent="-228567" algn="l" defTabSz="914268"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102" indent="-228567" algn="l" defTabSz="914268"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234" indent="-228567" algn="l" defTabSz="914268"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368" indent="-228567" algn="l" defTabSz="914268"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8502" indent="-228567" algn="l" defTabSz="914268"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5635" indent="-228567" algn="l" defTabSz="914268"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r>
              <a:rPr lang="en-AU" sz="1800" dirty="0">
                <a:solidFill>
                  <a:srgbClr val="4D2C5A"/>
                </a:solidFill>
                <a:latin typeface="Lato" panose="020F0502020204030203" pitchFamily="34" charset="77"/>
                <a:ea typeface="Gadugi" panose="020B0502040204020203" pitchFamily="34" charset="0"/>
              </a:rPr>
              <a:t>Inclusive practice training and workshops </a:t>
            </a:r>
          </a:p>
        </p:txBody>
      </p:sp>
      <p:pic>
        <p:nvPicPr>
          <p:cNvPr id="9" name="Graphic 8" descr="Books icon">
            <a:extLst>
              <a:ext uri="{FF2B5EF4-FFF2-40B4-BE49-F238E27FC236}">
                <a16:creationId xmlns:a16="http://schemas.microsoft.com/office/drawing/2014/main" xmlns="" id="{06F70176-5185-1343-840C-9AD6F45EFB0E}"/>
              </a:ext>
            </a:extLst>
          </p:cNvPr>
          <p:cNvPicPr>
            <a:picLocks noChangeAspect="1"/>
          </p:cNvPicPr>
          <p:nvPr/>
        </p:nvPicPr>
        <p:blipFill>
          <a:blip r:embed="rId3"/>
          <a:stretch>
            <a:fillRect/>
          </a:stretch>
        </p:blipFill>
        <p:spPr>
          <a:xfrm>
            <a:off x="6629915" y="3513997"/>
            <a:ext cx="648000" cy="648000"/>
          </a:xfrm>
          <a:prstGeom prst="rect">
            <a:avLst/>
          </a:prstGeom>
        </p:spPr>
      </p:pic>
      <p:sp>
        <p:nvSpPr>
          <p:cNvPr id="10" name="Text Placeholder 10">
            <a:extLst>
              <a:ext uri="{FF2B5EF4-FFF2-40B4-BE49-F238E27FC236}">
                <a16:creationId xmlns:a16="http://schemas.microsoft.com/office/drawing/2014/main" xmlns="" id="{5482735C-ECF2-9448-B8FA-FAC7D3C28BF7}"/>
              </a:ext>
            </a:extLst>
          </p:cNvPr>
          <p:cNvSpPr txBox="1">
            <a:spLocks/>
          </p:cNvSpPr>
          <p:nvPr/>
        </p:nvSpPr>
        <p:spPr>
          <a:xfrm>
            <a:off x="5644374" y="4182888"/>
            <a:ext cx="2619082" cy="840230"/>
          </a:xfrm>
          <a:prstGeom prst="rect">
            <a:avLst/>
          </a:prstGeom>
        </p:spPr>
        <p:txBody>
          <a:bodyPr wrap="square" lIns="57728">
            <a:spAutoFit/>
          </a:bodyPr>
          <a:lstStyle>
            <a:lvl1pPr marL="0" indent="0" algn="l" defTabSz="914268" rtl="0" eaLnBrk="1" latinLnBrk="0" hangingPunct="1">
              <a:lnSpc>
                <a:spcPct val="90000"/>
              </a:lnSpc>
              <a:spcBef>
                <a:spcPts val="1000"/>
              </a:spcBef>
              <a:buFont typeface="Arial" panose="020B0604020202020204" pitchFamily="34" charset="0"/>
              <a:buNone/>
              <a:defRPr sz="1400" b="0" kern="1200" baseline="0">
                <a:solidFill>
                  <a:schemeClr val="tx1"/>
                </a:solidFill>
                <a:latin typeface="+mn-lt"/>
                <a:ea typeface="Helvetica Neue" panose="02000503000000020004" pitchFamily="2" charset="0"/>
                <a:cs typeface="Helvetica Neue" panose="02000503000000020004" pitchFamily="2" charset="0"/>
              </a:defRPr>
            </a:lvl1pPr>
            <a:lvl2pPr marL="685700" indent="-228567" algn="l" defTabSz="914268"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2834" indent="-228567" algn="l" defTabSz="914268"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599968" indent="-228567" algn="l" defTabSz="914268"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102" indent="-228567" algn="l" defTabSz="914268"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234" indent="-228567" algn="l" defTabSz="914268"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368" indent="-228567" algn="l" defTabSz="914268"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8502" indent="-228567" algn="l" defTabSz="914268"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5635" indent="-228567" algn="l" defTabSz="914268"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r>
              <a:rPr lang="en-AU" sz="1800" dirty="0">
                <a:solidFill>
                  <a:srgbClr val="4D2C5A"/>
                </a:solidFill>
                <a:latin typeface="Lato" panose="020F0502020204030203" pitchFamily="34" charset="77"/>
              </a:rPr>
              <a:t>Capacity building to promote cultural inclusion and equity</a:t>
            </a:r>
          </a:p>
        </p:txBody>
      </p:sp>
      <p:pic>
        <p:nvPicPr>
          <p:cNvPr id="11" name="Graphic 10" descr="Advice icon">
            <a:extLst>
              <a:ext uri="{FF2B5EF4-FFF2-40B4-BE49-F238E27FC236}">
                <a16:creationId xmlns:a16="http://schemas.microsoft.com/office/drawing/2014/main" xmlns="" id="{82D45A56-CEE7-7646-B414-D142EEE78380}"/>
              </a:ext>
            </a:extLst>
          </p:cNvPr>
          <p:cNvPicPr>
            <a:picLocks noChangeAspect="1"/>
          </p:cNvPicPr>
          <p:nvPr/>
        </p:nvPicPr>
        <p:blipFill>
          <a:blip r:embed="rId4"/>
          <a:stretch>
            <a:fillRect/>
          </a:stretch>
        </p:blipFill>
        <p:spPr>
          <a:xfrm>
            <a:off x="9150337" y="3500660"/>
            <a:ext cx="648000" cy="648000"/>
          </a:xfrm>
          <a:prstGeom prst="rect">
            <a:avLst/>
          </a:prstGeom>
        </p:spPr>
      </p:pic>
      <p:sp>
        <p:nvSpPr>
          <p:cNvPr id="12" name="Text Placeholder 10">
            <a:extLst>
              <a:ext uri="{FF2B5EF4-FFF2-40B4-BE49-F238E27FC236}">
                <a16:creationId xmlns:a16="http://schemas.microsoft.com/office/drawing/2014/main" xmlns="" id="{9B6E52D8-E945-774D-A6DF-BC64E765923B}"/>
              </a:ext>
            </a:extLst>
          </p:cNvPr>
          <p:cNvSpPr txBox="1">
            <a:spLocks/>
          </p:cNvSpPr>
          <p:nvPr/>
        </p:nvSpPr>
        <p:spPr>
          <a:xfrm>
            <a:off x="8370649" y="4190595"/>
            <a:ext cx="2207375" cy="590931"/>
          </a:xfrm>
          <a:prstGeom prst="rect">
            <a:avLst/>
          </a:prstGeom>
        </p:spPr>
        <p:txBody>
          <a:bodyPr wrap="square" lIns="57728">
            <a:spAutoFit/>
          </a:bodyPr>
          <a:lstStyle>
            <a:lvl1pPr marL="0" indent="0" algn="l" defTabSz="914268" rtl="0" eaLnBrk="1" latinLnBrk="0" hangingPunct="1">
              <a:lnSpc>
                <a:spcPct val="90000"/>
              </a:lnSpc>
              <a:spcBef>
                <a:spcPts val="1000"/>
              </a:spcBef>
              <a:buFont typeface="Arial" panose="020B0604020202020204" pitchFamily="34" charset="0"/>
              <a:buNone/>
              <a:defRPr sz="1400" b="0" kern="1200" baseline="0">
                <a:solidFill>
                  <a:schemeClr val="tx1"/>
                </a:solidFill>
                <a:latin typeface="+mn-lt"/>
                <a:ea typeface="Helvetica Neue" panose="02000503000000020004" pitchFamily="2" charset="0"/>
                <a:cs typeface="Helvetica Neue" panose="02000503000000020004" pitchFamily="2" charset="0"/>
              </a:defRPr>
            </a:lvl1pPr>
            <a:lvl2pPr marL="685700" indent="-228567" algn="l" defTabSz="914268"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2834" indent="-228567" algn="l" defTabSz="914268"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599968" indent="-228567" algn="l" defTabSz="914268"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102" indent="-228567" algn="l" defTabSz="914268"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234" indent="-228567" algn="l" defTabSz="914268"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368" indent="-228567" algn="l" defTabSz="914268"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8502" indent="-228567" algn="l" defTabSz="914268"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5635" indent="-228567" algn="l" defTabSz="914268"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r>
              <a:rPr lang="en-AU" sz="1800" dirty="0">
                <a:solidFill>
                  <a:srgbClr val="4D2C5A"/>
                </a:solidFill>
                <a:latin typeface="Lato" panose="020F0502020204030203" pitchFamily="34" charset="77"/>
              </a:rPr>
              <a:t>Diversity advice and consulting</a:t>
            </a:r>
          </a:p>
        </p:txBody>
      </p:sp>
      <p:cxnSp>
        <p:nvCxnSpPr>
          <p:cNvPr id="13" name="Straight Connector 12">
            <a:extLst>
              <a:ext uri="{FF2B5EF4-FFF2-40B4-BE49-F238E27FC236}">
                <a16:creationId xmlns:a16="http://schemas.microsoft.com/office/drawing/2014/main" xmlns="" id="{3C4BCAFD-76EF-E141-A2EF-B97C3B5FED89}"/>
              </a:ext>
              <a:ext uri="{C183D7F6-B498-43B3-948B-1728B52AA6E4}">
                <adec:decorative xmlns:adec="http://schemas.microsoft.com/office/drawing/2017/decorative" xmlns="" val="1"/>
              </a:ext>
            </a:extLst>
          </p:cNvPr>
          <p:cNvCxnSpPr>
            <a:cxnSpLocks/>
          </p:cNvCxnSpPr>
          <p:nvPr/>
        </p:nvCxnSpPr>
        <p:spPr>
          <a:xfrm>
            <a:off x="4769608" y="5163132"/>
            <a:ext cx="3960000" cy="0"/>
          </a:xfrm>
          <a:prstGeom prst="line">
            <a:avLst/>
          </a:prstGeom>
          <a:ln w="28575">
            <a:solidFill>
              <a:srgbClr val="4D2C5A"/>
            </a:solidFill>
          </a:ln>
        </p:spPr>
        <p:style>
          <a:lnRef idx="1">
            <a:schemeClr val="accent1"/>
          </a:lnRef>
          <a:fillRef idx="0">
            <a:schemeClr val="accent1"/>
          </a:fillRef>
          <a:effectRef idx="0">
            <a:schemeClr val="accent1"/>
          </a:effectRef>
          <a:fontRef idx="minor">
            <a:schemeClr val="tx1"/>
          </a:fontRef>
        </p:style>
      </p:cxnSp>
      <p:sp>
        <p:nvSpPr>
          <p:cNvPr id="14" name="Content Placeholder 2">
            <a:extLst>
              <a:ext uri="{FF2B5EF4-FFF2-40B4-BE49-F238E27FC236}">
                <a16:creationId xmlns:a16="http://schemas.microsoft.com/office/drawing/2014/main" xmlns="" id="{F4393111-C37B-B946-A5C1-F7314DDC6BF3}"/>
              </a:ext>
            </a:extLst>
          </p:cNvPr>
          <p:cNvSpPr txBox="1">
            <a:spLocks/>
          </p:cNvSpPr>
          <p:nvPr/>
        </p:nvSpPr>
        <p:spPr>
          <a:xfrm>
            <a:off x="1422400" y="5284829"/>
            <a:ext cx="10769600" cy="84022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spcBef>
                <a:spcPts val="0"/>
              </a:spcBef>
              <a:buFontTx/>
              <a:buNone/>
            </a:pPr>
            <a:r>
              <a:rPr lang="en-AU" sz="1800" dirty="0">
                <a:solidFill>
                  <a:srgbClr val="4D2C5A"/>
                </a:solidFill>
                <a:latin typeface="Lato" panose="020F0502020204030203" pitchFamily="34" charset="77"/>
              </a:rPr>
              <a:t>The Centre for Cultural Diversity in Ageing is supported by </a:t>
            </a:r>
            <a:r>
              <a:rPr lang="en-AU" sz="1800" dirty="0" err="1">
                <a:solidFill>
                  <a:srgbClr val="4D2C5A"/>
                </a:solidFill>
                <a:latin typeface="Lato" panose="020F0502020204030203" pitchFamily="34" charset="77"/>
              </a:rPr>
              <a:t>Benetas</a:t>
            </a:r>
            <a:r>
              <a:rPr lang="en-AU" sz="1800" dirty="0">
                <a:solidFill>
                  <a:srgbClr val="4D2C5A"/>
                </a:solidFill>
                <a:latin typeface="Lato" panose="020F0502020204030203" pitchFamily="34" charset="77"/>
              </a:rPr>
              <a:t> &amp; funded by the Australian Department of Health through the Partners in Culturally Appropriate Care (PICAC) program.</a:t>
            </a:r>
          </a:p>
          <a:p>
            <a:pPr>
              <a:spcBef>
                <a:spcPts val="0"/>
              </a:spcBef>
              <a:buFontTx/>
              <a:buNone/>
            </a:pPr>
            <a:endParaRPr lang="en-AU" sz="2400" dirty="0">
              <a:solidFill>
                <a:srgbClr val="371541"/>
              </a:solidFill>
              <a:latin typeface="Lato" panose="020F0502020204030203" pitchFamily="34" charset="77"/>
            </a:endParaRPr>
          </a:p>
          <a:p>
            <a:pPr>
              <a:buFontTx/>
              <a:buNone/>
            </a:pPr>
            <a:endParaRPr lang="en-AU" sz="2400" dirty="0">
              <a:solidFill>
                <a:srgbClr val="371541"/>
              </a:solidFill>
              <a:latin typeface="Lato" panose="020F0502020204030203" pitchFamily="34" charset="77"/>
            </a:endParaRPr>
          </a:p>
          <a:p>
            <a:endParaRPr lang="en-AU" sz="1800" dirty="0">
              <a:solidFill>
                <a:srgbClr val="371541"/>
              </a:solidFill>
              <a:latin typeface="Lato" panose="020F0502020204030203" pitchFamily="34" charset="77"/>
            </a:endParaRPr>
          </a:p>
          <a:p>
            <a:endParaRPr lang="en-AU" sz="1800" dirty="0">
              <a:solidFill>
                <a:srgbClr val="371541"/>
              </a:solidFill>
              <a:latin typeface="Lato" panose="020F0502020204030203" pitchFamily="34" charset="77"/>
            </a:endParaRPr>
          </a:p>
          <a:p>
            <a:endParaRPr lang="en-AU" sz="1800" dirty="0">
              <a:solidFill>
                <a:srgbClr val="371541"/>
              </a:solidFill>
              <a:latin typeface="Lato" panose="020F0502020204030203" pitchFamily="34" charset="77"/>
            </a:endParaRPr>
          </a:p>
          <a:p>
            <a:pPr marL="0" indent="0" algn="ctr">
              <a:buFont typeface="Arial" panose="020B0604020202020204" pitchFamily="34" charset="0"/>
              <a:buNone/>
            </a:pPr>
            <a:endParaRPr lang="en-AU" sz="1700" dirty="0">
              <a:solidFill>
                <a:srgbClr val="371541"/>
              </a:solidFill>
              <a:latin typeface="Lato" panose="020F0502020204030203" pitchFamily="34" charset="77"/>
            </a:endParaRPr>
          </a:p>
          <a:p>
            <a:pPr marL="0" indent="0" algn="ctr">
              <a:buFont typeface="Arial" panose="020B0604020202020204" pitchFamily="34" charset="0"/>
              <a:buNone/>
            </a:pPr>
            <a:r>
              <a:rPr lang="en-AU" sz="2000" dirty="0">
                <a:solidFill>
                  <a:srgbClr val="FF9F3F"/>
                </a:solidFill>
                <a:latin typeface="Lato" panose="020F0502020204030203" pitchFamily="34" charset="77"/>
              </a:rPr>
              <a:t>                                                        </a:t>
            </a:r>
            <a:endParaRPr lang="en-AU" sz="2400" dirty="0">
              <a:solidFill>
                <a:prstClr val="black"/>
              </a:solidFill>
              <a:latin typeface="Lato" panose="020F0502020204030203" pitchFamily="34" charset="77"/>
            </a:endParaRPr>
          </a:p>
          <a:p>
            <a:pPr>
              <a:buFontTx/>
              <a:buNone/>
            </a:pPr>
            <a:endParaRPr lang="en-AU" dirty="0">
              <a:solidFill>
                <a:prstClr val="black"/>
              </a:solidFill>
              <a:latin typeface="Lato" panose="020F0502020204030203" pitchFamily="34" charset="77"/>
            </a:endParaRPr>
          </a:p>
          <a:p>
            <a:pPr>
              <a:buFontTx/>
              <a:buNone/>
            </a:pPr>
            <a:endParaRPr lang="en-AU" dirty="0">
              <a:solidFill>
                <a:prstClr val="black"/>
              </a:solidFill>
              <a:latin typeface="Lato" panose="020F0502020204030203" pitchFamily="34" charset="77"/>
            </a:endParaRPr>
          </a:p>
        </p:txBody>
      </p:sp>
    </p:spTree>
    <p:extLst>
      <p:ext uri="{BB962C8B-B14F-4D97-AF65-F5344CB8AC3E}">
        <p14:creationId xmlns:p14="http://schemas.microsoft.com/office/powerpoint/2010/main" val="34627602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xmlns="" id="{F350665D-57C6-A142-B55C-95AE8A497CC5}"/>
              </a:ext>
            </a:extLst>
          </p:cNvPr>
          <p:cNvSpPr>
            <a:spLocks noGrp="1"/>
          </p:cNvSpPr>
          <p:nvPr>
            <p:ph idx="1"/>
          </p:nvPr>
        </p:nvSpPr>
        <p:spPr>
          <a:xfrm>
            <a:off x="1800000" y="1043354"/>
            <a:ext cx="10038522" cy="5634646"/>
          </a:xfrm>
        </p:spPr>
        <p:txBody>
          <a:bodyPr/>
          <a:lstStyle/>
          <a:p>
            <a:pPr>
              <a:lnSpc>
                <a:spcPts val="2400"/>
              </a:lnSpc>
            </a:pPr>
            <a:r>
              <a:rPr lang="en-AU" b="1" dirty="0">
                <a:solidFill>
                  <a:srgbClr val="42244C"/>
                </a:solidFill>
                <a:latin typeface="Lato" panose="020F0502020204030203" pitchFamily="34" charset="0"/>
                <a:ea typeface="Lato" panose="020F0502020204030203" pitchFamily="34" charset="0"/>
                <a:cs typeface="Lato" panose="020F0502020204030203" pitchFamily="34" charset="0"/>
              </a:rPr>
              <a:t>Introduction of </a:t>
            </a:r>
            <a:r>
              <a:rPr lang="en-AU" b="1" dirty="0" smtClean="0">
                <a:solidFill>
                  <a:srgbClr val="42244C"/>
                </a:solidFill>
                <a:latin typeface="Lato" panose="020F0502020204030203" pitchFamily="34" charset="0"/>
                <a:ea typeface="Lato" panose="020F0502020204030203" pitchFamily="34" charset="0"/>
                <a:cs typeface="Lato" panose="020F0502020204030203" pitchFamily="34" charset="0"/>
              </a:rPr>
              <a:t>presenters</a:t>
            </a:r>
          </a:p>
          <a:p>
            <a:pPr>
              <a:lnSpc>
                <a:spcPts val="2400"/>
              </a:lnSpc>
            </a:pPr>
            <a:r>
              <a:rPr lang="en-AU" dirty="0" smtClean="0">
                <a:solidFill>
                  <a:srgbClr val="42244C"/>
                </a:solidFill>
                <a:latin typeface="Lato" panose="020F0502020204030203" pitchFamily="34" charset="0"/>
                <a:ea typeface="Lato" panose="020F0502020204030203" pitchFamily="34" charset="0"/>
                <a:cs typeface="Lato" panose="020F0502020204030203" pitchFamily="34" charset="0"/>
              </a:rPr>
              <a:t>Biljana </a:t>
            </a:r>
            <a:r>
              <a:rPr lang="en-AU" dirty="0">
                <a:solidFill>
                  <a:srgbClr val="42244C"/>
                </a:solidFill>
                <a:latin typeface="Lato" panose="020F0502020204030203" pitchFamily="34" charset="0"/>
                <a:ea typeface="Lato" panose="020F0502020204030203" pitchFamily="34" charset="0"/>
                <a:cs typeface="Lato" panose="020F0502020204030203" pitchFamily="34" charset="0"/>
              </a:rPr>
              <a:t>Grbevska, Project Admin Officer, Centre for Cultural Diversity in </a:t>
            </a:r>
            <a:r>
              <a:rPr lang="en-AU" dirty="0" smtClean="0">
                <a:solidFill>
                  <a:srgbClr val="42244C"/>
                </a:solidFill>
                <a:latin typeface="Lato" panose="020F0502020204030203" pitchFamily="34" charset="0"/>
                <a:ea typeface="Lato" panose="020F0502020204030203" pitchFamily="34" charset="0"/>
                <a:cs typeface="Lato" panose="020F0502020204030203" pitchFamily="34" charset="0"/>
              </a:rPr>
              <a:t>Ageing</a:t>
            </a:r>
          </a:p>
          <a:p>
            <a:pPr>
              <a:lnSpc>
                <a:spcPts val="2400"/>
              </a:lnSpc>
            </a:pPr>
            <a:endParaRPr lang="en-AU" dirty="0">
              <a:solidFill>
                <a:srgbClr val="42244C"/>
              </a:solidFill>
              <a:latin typeface="Lato" panose="020F0502020204030203" pitchFamily="34" charset="0"/>
              <a:ea typeface="Lato" panose="020F0502020204030203" pitchFamily="34" charset="0"/>
              <a:cs typeface="Lato" panose="020F0502020204030203" pitchFamily="34" charset="0"/>
            </a:endParaRPr>
          </a:p>
          <a:p>
            <a:pPr>
              <a:lnSpc>
                <a:spcPts val="2400"/>
              </a:lnSpc>
            </a:pPr>
            <a:r>
              <a:rPr lang="en-AU" b="1" dirty="0">
                <a:solidFill>
                  <a:srgbClr val="42244C"/>
                </a:solidFill>
                <a:latin typeface="Lato" panose="020F0502020204030203" pitchFamily="34" charset="0"/>
                <a:ea typeface="Lato" panose="020F0502020204030203" pitchFamily="34" charset="0"/>
                <a:cs typeface="Lato" panose="020F0502020204030203" pitchFamily="34" charset="0"/>
              </a:rPr>
              <a:t>Presentation on Conscious Inclusion: Moving on from Unconscious </a:t>
            </a:r>
            <a:r>
              <a:rPr lang="en-AU" b="1" dirty="0" smtClean="0">
                <a:solidFill>
                  <a:srgbClr val="42244C"/>
                </a:solidFill>
                <a:latin typeface="Lato" panose="020F0502020204030203" pitchFamily="34" charset="0"/>
                <a:ea typeface="Lato" panose="020F0502020204030203" pitchFamily="34" charset="0"/>
                <a:cs typeface="Lato" panose="020F0502020204030203" pitchFamily="34" charset="0"/>
              </a:rPr>
              <a:t>Bias</a:t>
            </a:r>
            <a:endParaRPr lang="en-AU" b="1" dirty="0">
              <a:solidFill>
                <a:srgbClr val="42244C"/>
              </a:solidFill>
              <a:latin typeface="Lato" panose="020F0502020204030203" pitchFamily="34" charset="0"/>
              <a:ea typeface="Lato" panose="020F0502020204030203" pitchFamily="34" charset="0"/>
              <a:cs typeface="Lato" panose="020F0502020204030203" pitchFamily="34" charset="0"/>
            </a:endParaRPr>
          </a:p>
          <a:p>
            <a:pPr>
              <a:lnSpc>
                <a:spcPts val="2400"/>
              </a:lnSpc>
            </a:pPr>
            <a:r>
              <a:rPr lang="en-AU" dirty="0">
                <a:solidFill>
                  <a:srgbClr val="42244C"/>
                </a:solidFill>
                <a:latin typeface="Lato" panose="020F0502020204030203" pitchFamily="34" charset="0"/>
                <a:ea typeface="Lato" panose="020F0502020204030203" pitchFamily="34" charset="0"/>
                <a:cs typeface="Lato" panose="020F0502020204030203" pitchFamily="34" charset="0"/>
              </a:rPr>
              <a:t>Bedi Othow, Co-founder, DivTal </a:t>
            </a:r>
          </a:p>
          <a:p>
            <a:pPr>
              <a:lnSpc>
                <a:spcPts val="2400"/>
              </a:lnSpc>
            </a:pPr>
            <a:r>
              <a:rPr lang="en-AU" dirty="0">
                <a:solidFill>
                  <a:srgbClr val="42244C"/>
                </a:solidFill>
                <a:latin typeface="Lato" panose="020F0502020204030203" pitchFamily="34" charset="0"/>
                <a:ea typeface="Lato" panose="020F0502020204030203" pitchFamily="34" charset="0"/>
                <a:cs typeface="Lato" panose="020F0502020204030203" pitchFamily="34" charset="0"/>
              </a:rPr>
              <a:t>Lorna Deng, Co-founder, DivTal</a:t>
            </a:r>
          </a:p>
          <a:p>
            <a:pPr>
              <a:lnSpc>
                <a:spcPts val="2400"/>
              </a:lnSpc>
            </a:pPr>
            <a:endParaRPr lang="en-AU" dirty="0" smtClean="0">
              <a:solidFill>
                <a:srgbClr val="42244C"/>
              </a:solidFill>
              <a:latin typeface="Lato" panose="020F0502020204030203" pitchFamily="34" charset="0"/>
              <a:ea typeface="Lato" panose="020F0502020204030203" pitchFamily="34" charset="0"/>
              <a:cs typeface="Lato" panose="020F0502020204030203" pitchFamily="34" charset="0"/>
            </a:endParaRPr>
          </a:p>
          <a:p>
            <a:pPr>
              <a:lnSpc>
                <a:spcPts val="2400"/>
              </a:lnSpc>
            </a:pPr>
            <a:r>
              <a:rPr lang="en-AU" b="1" dirty="0" smtClean="0">
                <a:solidFill>
                  <a:srgbClr val="42244C"/>
                </a:solidFill>
                <a:latin typeface="Lato" panose="020F0502020204030203" pitchFamily="34" charset="0"/>
                <a:ea typeface="Lato" panose="020F0502020204030203" pitchFamily="34" charset="0"/>
                <a:cs typeface="Lato" panose="020F0502020204030203" pitchFamily="34" charset="0"/>
              </a:rPr>
              <a:t>Q&amp;A </a:t>
            </a:r>
            <a:r>
              <a:rPr lang="en-AU" b="1" dirty="0">
                <a:solidFill>
                  <a:srgbClr val="42244C"/>
                </a:solidFill>
                <a:latin typeface="Lato" panose="020F0502020204030203" pitchFamily="34" charset="0"/>
                <a:ea typeface="Lato" panose="020F0502020204030203" pitchFamily="34" charset="0"/>
                <a:cs typeface="Lato" panose="020F0502020204030203" pitchFamily="34" charset="0"/>
              </a:rPr>
              <a:t>session </a:t>
            </a:r>
          </a:p>
          <a:p>
            <a:pPr>
              <a:lnSpc>
                <a:spcPts val="2400"/>
              </a:lnSpc>
            </a:pPr>
            <a:r>
              <a:rPr lang="it-IT" dirty="0">
                <a:solidFill>
                  <a:srgbClr val="42244C"/>
                </a:solidFill>
                <a:latin typeface="Lato" panose="020F0502020204030203" pitchFamily="34" charset="0"/>
                <a:ea typeface="Lato" panose="020F0502020204030203" pitchFamily="34" charset="0"/>
                <a:cs typeface="Lato" panose="020F0502020204030203" pitchFamily="34" charset="0"/>
              </a:rPr>
              <a:t>Lisa Tribuzio, Manager, Centre for Cultural Diversity in Ageing</a:t>
            </a:r>
          </a:p>
          <a:p>
            <a:pPr>
              <a:lnSpc>
                <a:spcPts val="2400"/>
              </a:lnSpc>
            </a:pPr>
            <a:endParaRPr lang="en-AU" dirty="0" smtClean="0">
              <a:solidFill>
                <a:srgbClr val="42244C"/>
              </a:solidFill>
              <a:latin typeface="Lato" panose="020F0502020204030203" pitchFamily="34" charset="0"/>
              <a:ea typeface="Lato" panose="020F0502020204030203" pitchFamily="34" charset="0"/>
              <a:cs typeface="Lato" panose="020F0502020204030203" pitchFamily="34" charset="0"/>
            </a:endParaRPr>
          </a:p>
          <a:p>
            <a:pPr>
              <a:lnSpc>
                <a:spcPts val="2400"/>
              </a:lnSpc>
            </a:pPr>
            <a:r>
              <a:rPr lang="en-AU" b="1" dirty="0" smtClean="0">
                <a:solidFill>
                  <a:srgbClr val="42244C"/>
                </a:solidFill>
                <a:latin typeface="Lato" panose="020F0502020204030203" pitchFamily="34" charset="0"/>
                <a:ea typeface="Lato" panose="020F0502020204030203" pitchFamily="34" charset="0"/>
                <a:cs typeface="Lato" panose="020F0502020204030203" pitchFamily="34" charset="0"/>
              </a:rPr>
              <a:t>Where </a:t>
            </a:r>
            <a:r>
              <a:rPr lang="en-AU" b="1" dirty="0">
                <a:solidFill>
                  <a:srgbClr val="42244C"/>
                </a:solidFill>
                <a:latin typeface="Lato" panose="020F0502020204030203" pitchFamily="34" charset="0"/>
                <a:ea typeface="Lato" panose="020F0502020204030203" pitchFamily="34" charset="0"/>
                <a:cs typeface="Lato" panose="020F0502020204030203" pitchFamily="34" charset="0"/>
              </a:rPr>
              <a:t>to go for </a:t>
            </a:r>
            <a:r>
              <a:rPr lang="en-AU" b="1" dirty="0" smtClean="0">
                <a:solidFill>
                  <a:srgbClr val="42244C"/>
                </a:solidFill>
                <a:latin typeface="Lato" panose="020F0502020204030203" pitchFamily="34" charset="0"/>
                <a:ea typeface="Lato" panose="020F0502020204030203" pitchFamily="34" charset="0"/>
                <a:cs typeface="Lato" panose="020F0502020204030203" pitchFamily="34" charset="0"/>
              </a:rPr>
              <a:t>support</a:t>
            </a:r>
            <a:endParaRPr lang="en-AU" b="1" dirty="0">
              <a:solidFill>
                <a:srgbClr val="42244C"/>
              </a:solidFill>
              <a:latin typeface="Lato" panose="020F0502020204030203" pitchFamily="34" charset="0"/>
              <a:ea typeface="Lato" panose="020F0502020204030203" pitchFamily="34" charset="0"/>
              <a:cs typeface="Lato" panose="020F0502020204030203" pitchFamily="34" charset="0"/>
            </a:endParaRPr>
          </a:p>
          <a:p>
            <a:pPr>
              <a:lnSpc>
                <a:spcPts val="2400"/>
              </a:lnSpc>
            </a:pPr>
            <a:r>
              <a:rPr lang="en-AU" dirty="0">
                <a:solidFill>
                  <a:srgbClr val="42244C"/>
                </a:solidFill>
                <a:latin typeface="Lato" panose="020F0502020204030203" pitchFamily="34" charset="0"/>
                <a:ea typeface="Lato" panose="020F0502020204030203" pitchFamily="34" charset="0"/>
                <a:cs typeface="Lato" panose="020F0502020204030203" pitchFamily="34" charset="0"/>
              </a:rPr>
              <a:t>Nikolaus Rittinghausen, Senior Advisor and Project Officer, Centre for Cultural Diversity in Ageing</a:t>
            </a:r>
          </a:p>
          <a:p>
            <a:pPr>
              <a:lnSpc>
                <a:spcPts val="2400"/>
              </a:lnSpc>
            </a:pPr>
            <a:endParaRPr lang="en-AU" b="1" dirty="0">
              <a:solidFill>
                <a:srgbClr val="42244C"/>
              </a:solidFill>
              <a:latin typeface="Lato" panose="020F0502020204030203" pitchFamily="34" charset="0"/>
              <a:ea typeface="Lato" panose="020F0502020204030203" pitchFamily="34" charset="0"/>
              <a:cs typeface="Lato" panose="020F0502020204030203" pitchFamily="34" charset="0"/>
            </a:endParaRPr>
          </a:p>
          <a:p>
            <a:pPr>
              <a:lnSpc>
                <a:spcPts val="2400"/>
              </a:lnSpc>
            </a:pPr>
            <a:r>
              <a:rPr lang="en-AU" b="1" dirty="0">
                <a:solidFill>
                  <a:schemeClr val="tx1"/>
                </a:solidFill>
                <a:latin typeface="Lato" panose="020F0502020204030203" pitchFamily="34" charset="0"/>
                <a:ea typeface="Lato" panose="020F0502020204030203" pitchFamily="34" charset="0"/>
                <a:cs typeface="Lato" panose="020F0502020204030203" pitchFamily="34" charset="0"/>
              </a:rPr>
              <a:t/>
            </a:r>
            <a:br>
              <a:rPr lang="en-AU" b="1" dirty="0">
                <a:solidFill>
                  <a:schemeClr val="tx1"/>
                </a:solidFill>
                <a:latin typeface="Lato" panose="020F0502020204030203" pitchFamily="34" charset="0"/>
                <a:ea typeface="Lato" panose="020F0502020204030203" pitchFamily="34" charset="0"/>
                <a:cs typeface="Lato" panose="020F0502020204030203" pitchFamily="34" charset="0"/>
              </a:rPr>
            </a:br>
            <a:endParaRPr lang="en-AU" b="1" dirty="0">
              <a:solidFill>
                <a:srgbClr val="42244C"/>
              </a:solidFill>
              <a:latin typeface="Lato" panose="020F0502020204030203" pitchFamily="34" charset="0"/>
              <a:ea typeface="Lato" panose="020F0502020204030203" pitchFamily="34" charset="0"/>
              <a:cs typeface="Lato" panose="020F0502020204030203" pitchFamily="34" charset="0"/>
            </a:endParaRPr>
          </a:p>
          <a:p>
            <a:pPr>
              <a:lnSpc>
                <a:spcPts val="2400"/>
              </a:lnSpc>
            </a:pPr>
            <a:endParaRPr lang="en-AU" dirty="0">
              <a:solidFill>
                <a:schemeClr val="tx1"/>
              </a:solidFill>
              <a:latin typeface="Lato" panose="020F0502020204030203" pitchFamily="34" charset="0"/>
              <a:ea typeface="Lato" panose="020F0502020204030203" pitchFamily="34" charset="0"/>
              <a:cs typeface="Lato" panose="020F0502020204030203" pitchFamily="34" charset="0"/>
            </a:endParaRPr>
          </a:p>
          <a:p>
            <a:pPr>
              <a:lnSpc>
                <a:spcPts val="2400"/>
              </a:lnSpc>
            </a:pPr>
            <a:endParaRPr lang="en-AU" b="1" dirty="0">
              <a:solidFill>
                <a:srgbClr val="42244C"/>
              </a:solidFill>
              <a:latin typeface="Lato" panose="020F0502020204030203" pitchFamily="34" charset="0"/>
              <a:ea typeface="Lato" panose="020F0502020204030203" pitchFamily="34" charset="0"/>
              <a:cs typeface="Lato" panose="020F0502020204030203" pitchFamily="34" charset="0"/>
            </a:endParaRPr>
          </a:p>
          <a:p>
            <a:pPr>
              <a:lnSpc>
                <a:spcPts val="2400"/>
              </a:lnSpc>
            </a:pPr>
            <a:endParaRPr lang="en-AU" b="1" dirty="0">
              <a:solidFill>
                <a:schemeClr val="tx1"/>
              </a:solidFill>
              <a:latin typeface="Lato" panose="020F0502020204030203" pitchFamily="34" charset="0"/>
              <a:ea typeface="Lato" panose="020F0502020204030203" pitchFamily="34" charset="0"/>
              <a:cs typeface="Lato" panose="020F0502020204030203" pitchFamily="34" charset="0"/>
            </a:endParaRPr>
          </a:p>
          <a:p>
            <a:pPr>
              <a:lnSpc>
                <a:spcPts val="2400"/>
              </a:lnSpc>
            </a:pPr>
            <a:endParaRPr lang="en-AU" dirty="0">
              <a:solidFill>
                <a:schemeClr val="tx1"/>
              </a:solidFill>
              <a:latin typeface="Lato" panose="020F0502020204030203" pitchFamily="34" charset="0"/>
              <a:ea typeface="Lato" panose="020F0502020204030203" pitchFamily="34" charset="0"/>
              <a:cs typeface="Lato" panose="020F0502020204030203" pitchFamily="34" charset="0"/>
            </a:endParaRPr>
          </a:p>
          <a:p>
            <a:pPr>
              <a:lnSpc>
                <a:spcPts val="2400"/>
              </a:lnSpc>
            </a:pPr>
            <a:endParaRPr lang="en-AU" dirty="0">
              <a:solidFill>
                <a:schemeClr val="tx1"/>
              </a:solidFill>
              <a:latin typeface="Lato" panose="020F0502020204030203" pitchFamily="34" charset="0"/>
              <a:ea typeface="Lato" panose="020F0502020204030203" pitchFamily="34" charset="0"/>
              <a:cs typeface="Lato" panose="020F0502020204030203" pitchFamily="34" charset="0"/>
            </a:endParaRPr>
          </a:p>
          <a:p>
            <a:pPr>
              <a:lnSpc>
                <a:spcPts val="2400"/>
              </a:lnSpc>
            </a:pPr>
            <a:endParaRPr lang="en-AU" b="1" dirty="0">
              <a:solidFill>
                <a:schemeClr val="tx1"/>
              </a:solidFill>
              <a:latin typeface="Lato" panose="020F0502020204030203" pitchFamily="34" charset="0"/>
              <a:ea typeface="Lato" panose="020F0502020204030203" pitchFamily="34" charset="0"/>
              <a:cs typeface="Lato" panose="020F0502020204030203" pitchFamily="34" charset="0"/>
            </a:endParaRPr>
          </a:p>
          <a:p>
            <a:pPr>
              <a:lnSpc>
                <a:spcPts val="2400"/>
              </a:lnSpc>
            </a:pPr>
            <a:endParaRPr lang="en-US" dirty="0"/>
          </a:p>
        </p:txBody>
      </p:sp>
      <p:sp>
        <p:nvSpPr>
          <p:cNvPr id="3" name="Title 2">
            <a:extLst>
              <a:ext uri="{FF2B5EF4-FFF2-40B4-BE49-F238E27FC236}">
                <a16:creationId xmlns:a16="http://schemas.microsoft.com/office/drawing/2014/main" xmlns="" id="{E865191C-47F8-D647-A610-6F5FA25B2399}"/>
              </a:ext>
            </a:extLst>
          </p:cNvPr>
          <p:cNvSpPr>
            <a:spLocks noGrp="1"/>
          </p:cNvSpPr>
          <p:nvPr>
            <p:ph type="title"/>
          </p:nvPr>
        </p:nvSpPr>
        <p:spPr/>
        <p:txBody>
          <a:bodyPr>
            <a:normAutofit/>
          </a:bodyPr>
          <a:lstStyle/>
          <a:p>
            <a:r>
              <a:rPr lang="en-US" sz="3200" dirty="0"/>
              <a:t>What we’ll cover today</a:t>
            </a:r>
          </a:p>
        </p:txBody>
      </p:sp>
    </p:spTree>
    <p:extLst>
      <p:ext uri="{BB962C8B-B14F-4D97-AF65-F5344CB8AC3E}">
        <p14:creationId xmlns:p14="http://schemas.microsoft.com/office/powerpoint/2010/main" val="26580091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 xmlns:a16="http://schemas.microsoft.com/office/drawing/2014/main" id="{6CF6A2BF-4BAC-D849-B035-D2943C2DAD3C}"/>
              </a:ext>
            </a:extLst>
          </p:cNvPr>
          <p:cNvPicPr>
            <a:picLocks noChangeAspect="1"/>
          </p:cNvPicPr>
          <p:nvPr/>
        </p:nvPicPr>
        <p:blipFill rotWithShape="1">
          <a:blip r:embed="rId3">
            <a:extLst>
              <a:ext uri="{28A0092B-C50C-407E-A947-70E740481C1C}">
                <a14:useLocalDpi xmlns:a14="http://schemas.microsoft.com/office/drawing/2010/main" val="0"/>
              </a:ext>
            </a:extLst>
          </a:blip>
          <a:srcRect l="2065" r="-2065"/>
          <a:stretch/>
        </p:blipFill>
        <p:spPr>
          <a:xfrm>
            <a:off x="0" y="-54136"/>
            <a:ext cx="12192000" cy="6858000"/>
          </a:xfrm>
          <a:prstGeom prst="rect">
            <a:avLst/>
          </a:prstGeom>
        </p:spPr>
      </p:pic>
      <p:sp>
        <p:nvSpPr>
          <p:cNvPr id="3" name="Title 2"/>
          <p:cNvSpPr>
            <a:spLocks noGrp="1"/>
          </p:cNvSpPr>
          <p:nvPr>
            <p:ph type="title"/>
          </p:nvPr>
        </p:nvSpPr>
        <p:spPr>
          <a:xfrm>
            <a:off x="395438" y="590144"/>
            <a:ext cx="10515600" cy="571112"/>
          </a:xfrm>
        </p:spPr>
        <p:txBody>
          <a:bodyPr>
            <a:normAutofit fontScale="90000"/>
          </a:bodyPr>
          <a:lstStyle/>
          <a:p>
            <a:r>
              <a:rPr lang="en-AU" dirty="0" smtClean="0"/>
              <a:t>            </a:t>
            </a:r>
            <a:r>
              <a:rPr lang="en-AU" sz="3600" dirty="0" smtClean="0"/>
              <a:t>Bedi Othow </a:t>
            </a:r>
            <a:endParaRPr lang="en-AU" sz="3600" dirty="0"/>
          </a:p>
        </p:txBody>
      </p:sp>
      <p:sp>
        <p:nvSpPr>
          <p:cNvPr id="4" name="Content Placeholder 3"/>
          <p:cNvSpPr>
            <a:spLocks noGrp="1"/>
          </p:cNvSpPr>
          <p:nvPr>
            <p:ph sz="half" idx="1"/>
          </p:nvPr>
        </p:nvSpPr>
        <p:spPr>
          <a:xfrm>
            <a:off x="1724412" y="1405132"/>
            <a:ext cx="5145311" cy="4351338"/>
          </a:xfrm>
        </p:spPr>
        <p:txBody>
          <a:bodyPr>
            <a:normAutofit fontScale="77500" lnSpcReduction="20000"/>
          </a:bodyPr>
          <a:lstStyle/>
          <a:p>
            <a:pPr marL="0" indent="0">
              <a:buNone/>
            </a:pPr>
            <a:endParaRPr lang="en-AU" sz="1600" dirty="0"/>
          </a:p>
          <a:p>
            <a:pPr marL="0" indent="0">
              <a:lnSpc>
                <a:spcPts val="2800"/>
              </a:lnSpc>
              <a:spcBef>
                <a:spcPts val="0"/>
              </a:spcBef>
              <a:buNone/>
            </a:pPr>
            <a:r>
              <a:rPr lang="en-AU" sz="1900" dirty="0">
                <a:solidFill>
                  <a:srgbClr val="371541"/>
                </a:solidFill>
              </a:rPr>
              <a:t>Bedi is a passionate Human Resource professional with over 10 years' experience within the legal and public sectors. She is involved in numerous diversity &amp; inclusion committees and is a strong advocate for inclusion within the workplace. She's also the proud co-founder of DivTal, an online job platform that connects inclusive employers to Black, Indigenous and People of Colour candidates.</a:t>
            </a:r>
          </a:p>
          <a:p>
            <a:pPr marL="0" indent="0">
              <a:lnSpc>
                <a:spcPts val="2800"/>
              </a:lnSpc>
              <a:spcBef>
                <a:spcPts val="0"/>
              </a:spcBef>
              <a:buNone/>
            </a:pPr>
            <a:endParaRPr lang="en-AU" sz="1900" dirty="0">
              <a:solidFill>
                <a:srgbClr val="371541"/>
              </a:solidFill>
            </a:endParaRPr>
          </a:p>
          <a:p>
            <a:pPr marL="0" indent="0">
              <a:lnSpc>
                <a:spcPts val="2800"/>
              </a:lnSpc>
              <a:spcBef>
                <a:spcPts val="0"/>
              </a:spcBef>
              <a:buNone/>
            </a:pPr>
            <a:r>
              <a:rPr lang="en-AU" sz="1900" dirty="0">
                <a:solidFill>
                  <a:srgbClr val="371541"/>
                </a:solidFill>
              </a:rPr>
              <a:t>In 2021, Bedi was appointed the Principal Advisor, People and Culture at the Victorian Equal Opportunity and Human Rights Commission.</a:t>
            </a:r>
          </a:p>
        </p:txBody>
      </p:sp>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003053" y="1289785"/>
            <a:ext cx="2686604" cy="4023201"/>
          </a:xfrm>
          <a:prstGeom prst="rect">
            <a:avLst/>
          </a:prstGeom>
        </p:spPr>
      </p:pic>
    </p:spTree>
    <p:extLst>
      <p:ext uri="{BB962C8B-B14F-4D97-AF65-F5344CB8AC3E}">
        <p14:creationId xmlns:p14="http://schemas.microsoft.com/office/powerpoint/2010/main" val="320544804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 xmlns:a16="http://schemas.microsoft.com/office/drawing/2014/main" id="{6CF6A2BF-4BAC-D849-B035-D2943C2DAD3C}"/>
              </a:ext>
            </a:extLst>
          </p:cNvPr>
          <p:cNvPicPr>
            <a:picLocks noChangeAspect="1"/>
          </p:cNvPicPr>
          <p:nvPr/>
        </p:nvPicPr>
        <p:blipFill rotWithShape="1">
          <a:blip r:embed="rId3">
            <a:extLst>
              <a:ext uri="{28A0092B-C50C-407E-A947-70E740481C1C}">
                <a14:useLocalDpi xmlns:a14="http://schemas.microsoft.com/office/drawing/2010/main" val="0"/>
              </a:ext>
            </a:extLst>
          </a:blip>
          <a:srcRect l="2065" r="-2065"/>
          <a:stretch/>
        </p:blipFill>
        <p:spPr>
          <a:xfrm>
            <a:off x="0" y="0"/>
            <a:ext cx="12192000" cy="6858000"/>
          </a:xfrm>
          <a:prstGeom prst="rect">
            <a:avLst/>
          </a:prstGeom>
        </p:spPr>
      </p:pic>
      <p:sp>
        <p:nvSpPr>
          <p:cNvPr id="6" name="Title 1">
            <a:extLst>
              <a:ext uri="{FF2B5EF4-FFF2-40B4-BE49-F238E27FC236}">
                <a16:creationId xmlns="" xmlns:a16="http://schemas.microsoft.com/office/drawing/2014/main" id="{224BF6A1-001F-AD4F-A8E9-1BFC9C2D275B}"/>
              </a:ext>
            </a:extLst>
          </p:cNvPr>
          <p:cNvSpPr txBox="1">
            <a:spLocks/>
          </p:cNvSpPr>
          <p:nvPr/>
        </p:nvSpPr>
        <p:spPr>
          <a:xfrm>
            <a:off x="5102300" y="504000"/>
            <a:ext cx="3482983" cy="45720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AU" sz="3200" dirty="0">
              <a:solidFill>
                <a:srgbClr val="9C3C44"/>
              </a:solidFill>
              <a:latin typeface="Lato" panose="020F0502020204030203" pitchFamily="34" charset="77"/>
            </a:endParaRPr>
          </a:p>
        </p:txBody>
      </p:sp>
      <p:sp>
        <p:nvSpPr>
          <p:cNvPr id="3" name="Title 2"/>
          <p:cNvSpPr>
            <a:spLocks noGrp="1"/>
          </p:cNvSpPr>
          <p:nvPr>
            <p:ph type="title"/>
          </p:nvPr>
        </p:nvSpPr>
        <p:spPr>
          <a:xfrm>
            <a:off x="-557464" y="182563"/>
            <a:ext cx="10515600" cy="1325563"/>
          </a:xfrm>
        </p:spPr>
        <p:txBody>
          <a:bodyPr/>
          <a:lstStyle/>
          <a:p>
            <a:r>
              <a:rPr lang="en-AU" dirty="0" smtClean="0"/>
              <a:t>                  </a:t>
            </a:r>
            <a:r>
              <a:rPr lang="en-AU" sz="3200" dirty="0" smtClean="0"/>
              <a:t>Lorna Deng                    </a:t>
            </a:r>
            <a:endParaRPr lang="en-AU" sz="3200" dirty="0"/>
          </a:p>
        </p:txBody>
      </p:sp>
      <p:sp>
        <p:nvSpPr>
          <p:cNvPr id="4" name="Content Placeholder 3"/>
          <p:cNvSpPr>
            <a:spLocks noGrp="1"/>
          </p:cNvSpPr>
          <p:nvPr>
            <p:ph sz="half" idx="1"/>
          </p:nvPr>
        </p:nvSpPr>
        <p:spPr>
          <a:xfrm>
            <a:off x="1793637" y="1508126"/>
            <a:ext cx="4601547" cy="4494089"/>
          </a:xfrm>
        </p:spPr>
        <p:txBody>
          <a:bodyPr>
            <a:normAutofit/>
          </a:bodyPr>
          <a:lstStyle/>
          <a:p>
            <a:pPr marL="0" indent="0">
              <a:lnSpc>
                <a:spcPts val="2800"/>
              </a:lnSpc>
              <a:buNone/>
            </a:pPr>
            <a:r>
              <a:rPr lang="en-AU" sz="1500" dirty="0">
                <a:solidFill>
                  <a:srgbClr val="371541"/>
                </a:solidFill>
              </a:rPr>
              <a:t>Lorna is the co-founder of </a:t>
            </a:r>
            <a:r>
              <a:rPr lang="en-AU" sz="1500" dirty="0" smtClean="0">
                <a:solidFill>
                  <a:srgbClr val="371541"/>
                </a:solidFill>
              </a:rPr>
              <a:t>DivTal. DivTal is a </a:t>
            </a:r>
            <a:r>
              <a:rPr lang="en-AU" sz="1500" dirty="0">
                <a:solidFill>
                  <a:srgbClr val="371541"/>
                </a:solidFill>
              </a:rPr>
              <a:t>social enterprise that connects Black, Indigenous and People of Colour candidates to employers. Recently named by Smart Company as one of ‘Australia’s 13 most inspiring female entrepreneurs’ her purpose is to help create a more inclusive future of </a:t>
            </a:r>
            <a:r>
              <a:rPr lang="en-AU" sz="1500" dirty="0" smtClean="0">
                <a:solidFill>
                  <a:srgbClr val="371541"/>
                </a:solidFill>
              </a:rPr>
              <a:t>work.</a:t>
            </a:r>
          </a:p>
          <a:p>
            <a:pPr marL="0" indent="0">
              <a:lnSpc>
                <a:spcPts val="2800"/>
              </a:lnSpc>
              <a:buNone/>
            </a:pPr>
            <a:r>
              <a:rPr lang="en-AU" sz="1500" dirty="0" smtClean="0">
                <a:solidFill>
                  <a:srgbClr val="371541"/>
                </a:solidFill>
              </a:rPr>
              <a:t>Lorna </a:t>
            </a:r>
            <a:r>
              <a:rPr lang="en-AU" sz="1500" dirty="0">
                <a:solidFill>
                  <a:srgbClr val="371541"/>
                </a:solidFill>
              </a:rPr>
              <a:t>is a speaker and a member of various diversity &amp; inclusion committees.</a:t>
            </a:r>
          </a:p>
          <a:p>
            <a:pPr marL="0" indent="0">
              <a:buNone/>
            </a:pPr>
            <a:endParaRPr lang="en-AU" sz="1500" dirty="0">
              <a:solidFill>
                <a:srgbClr val="371541"/>
              </a:solidFill>
            </a:endParaRPr>
          </a:p>
        </p:txBody>
      </p:sp>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29250" y="1825625"/>
            <a:ext cx="3332007" cy="3332007"/>
          </a:xfrm>
          <a:prstGeom prst="rect">
            <a:avLst/>
          </a:prstGeom>
        </p:spPr>
      </p:pic>
    </p:spTree>
    <p:extLst>
      <p:ext uri="{BB962C8B-B14F-4D97-AF65-F5344CB8AC3E}">
        <p14:creationId xmlns:p14="http://schemas.microsoft.com/office/powerpoint/2010/main" val="201202375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 xmlns:a16="http://schemas.microsoft.com/office/drawing/2014/main" id="{9A346EFD-F252-B640-A1E5-9EDEAD3C117A}"/>
              </a:ext>
            </a:extLst>
          </p:cNvPr>
          <p:cNvPicPr>
            <a:picLocks noChangeAspect="1"/>
          </p:cNvPicPr>
          <p:nvPr/>
        </p:nvPicPr>
        <p:blipFill rotWithShape="1">
          <a:blip r:embed="rId3">
            <a:extLst>
              <a:ext uri="{28A0092B-C50C-407E-A947-70E740481C1C}">
                <a14:useLocalDpi xmlns:a14="http://schemas.microsoft.com/office/drawing/2010/main" val="0"/>
              </a:ext>
            </a:extLst>
          </a:blip>
          <a:srcRect l="2067" r="-2067"/>
          <a:stretch/>
        </p:blipFill>
        <p:spPr>
          <a:xfrm>
            <a:off x="0" y="0"/>
            <a:ext cx="12192000" cy="6858000"/>
          </a:xfrm>
          <a:prstGeom prst="rect">
            <a:avLst/>
          </a:prstGeom>
        </p:spPr>
      </p:pic>
      <p:sp>
        <p:nvSpPr>
          <p:cNvPr id="5" name="Title 1"/>
          <p:cNvSpPr txBox="1">
            <a:spLocks/>
          </p:cNvSpPr>
          <p:nvPr/>
        </p:nvSpPr>
        <p:spPr>
          <a:xfrm>
            <a:off x="2362954" y="1401481"/>
            <a:ext cx="9144000" cy="3252000"/>
          </a:xfrm>
          <a:prstGeom prst="rect">
            <a:avLst/>
          </a:prstGeom>
        </p:spPr>
        <p:txBody>
          <a:bodyPr>
            <a:noAutofit/>
          </a:bodyPr>
          <a:lstStyle>
            <a:lvl1pPr algn="l" rtl="0" fontAlgn="base">
              <a:spcBef>
                <a:spcPct val="0"/>
              </a:spcBef>
              <a:spcAft>
                <a:spcPct val="0"/>
              </a:spcAft>
              <a:defRPr sz="2400">
                <a:solidFill>
                  <a:srgbClr val="FF7F00"/>
                </a:solidFill>
                <a:latin typeface="+mj-lt"/>
                <a:ea typeface="+mj-ea"/>
                <a:cs typeface="+mj-cs"/>
              </a:defRPr>
            </a:lvl1pPr>
            <a:lvl2pPr algn="l" rtl="0" fontAlgn="base">
              <a:spcBef>
                <a:spcPct val="0"/>
              </a:spcBef>
              <a:spcAft>
                <a:spcPct val="0"/>
              </a:spcAft>
              <a:defRPr sz="2400">
                <a:solidFill>
                  <a:srgbClr val="FF7F00"/>
                </a:solidFill>
                <a:latin typeface="Verdana" charset="0"/>
              </a:defRPr>
            </a:lvl2pPr>
            <a:lvl3pPr algn="l" rtl="0" fontAlgn="base">
              <a:spcBef>
                <a:spcPct val="0"/>
              </a:spcBef>
              <a:spcAft>
                <a:spcPct val="0"/>
              </a:spcAft>
              <a:defRPr sz="2400">
                <a:solidFill>
                  <a:srgbClr val="FF7F00"/>
                </a:solidFill>
                <a:latin typeface="Verdana" charset="0"/>
              </a:defRPr>
            </a:lvl3pPr>
            <a:lvl4pPr algn="l" rtl="0" fontAlgn="base">
              <a:spcBef>
                <a:spcPct val="0"/>
              </a:spcBef>
              <a:spcAft>
                <a:spcPct val="0"/>
              </a:spcAft>
              <a:defRPr sz="2400">
                <a:solidFill>
                  <a:srgbClr val="FF7F00"/>
                </a:solidFill>
                <a:latin typeface="Verdana" charset="0"/>
              </a:defRPr>
            </a:lvl4pPr>
            <a:lvl5pPr algn="l" rtl="0" fontAlgn="base">
              <a:spcBef>
                <a:spcPct val="0"/>
              </a:spcBef>
              <a:spcAft>
                <a:spcPct val="0"/>
              </a:spcAft>
              <a:defRPr sz="2400">
                <a:solidFill>
                  <a:srgbClr val="FF7F00"/>
                </a:solidFill>
                <a:latin typeface="Verdana" charset="0"/>
              </a:defRPr>
            </a:lvl5pPr>
            <a:lvl6pPr marL="457200" algn="l" rtl="0" fontAlgn="base">
              <a:spcBef>
                <a:spcPct val="0"/>
              </a:spcBef>
              <a:spcAft>
                <a:spcPct val="0"/>
              </a:spcAft>
              <a:defRPr sz="2400">
                <a:solidFill>
                  <a:srgbClr val="FF7F00"/>
                </a:solidFill>
                <a:latin typeface="Verdana" charset="0"/>
              </a:defRPr>
            </a:lvl6pPr>
            <a:lvl7pPr marL="914400" algn="l" rtl="0" fontAlgn="base">
              <a:spcBef>
                <a:spcPct val="0"/>
              </a:spcBef>
              <a:spcAft>
                <a:spcPct val="0"/>
              </a:spcAft>
              <a:defRPr sz="2400">
                <a:solidFill>
                  <a:srgbClr val="FF7F00"/>
                </a:solidFill>
                <a:latin typeface="Verdana" charset="0"/>
              </a:defRPr>
            </a:lvl7pPr>
            <a:lvl8pPr marL="1371600" algn="l" rtl="0" fontAlgn="base">
              <a:spcBef>
                <a:spcPct val="0"/>
              </a:spcBef>
              <a:spcAft>
                <a:spcPct val="0"/>
              </a:spcAft>
              <a:defRPr sz="2400">
                <a:solidFill>
                  <a:srgbClr val="FF7F00"/>
                </a:solidFill>
                <a:latin typeface="Verdana" charset="0"/>
              </a:defRPr>
            </a:lvl8pPr>
            <a:lvl9pPr marL="1828800" algn="l" rtl="0" fontAlgn="base">
              <a:spcBef>
                <a:spcPct val="0"/>
              </a:spcBef>
              <a:spcAft>
                <a:spcPct val="0"/>
              </a:spcAft>
              <a:defRPr sz="2400">
                <a:solidFill>
                  <a:srgbClr val="FF7F00"/>
                </a:solidFill>
                <a:latin typeface="Verdana" charset="0"/>
              </a:defRPr>
            </a:lvl9pPr>
          </a:lstStyle>
          <a:p>
            <a:endParaRPr lang="en-AU" sz="5400" dirty="0">
              <a:solidFill>
                <a:srgbClr val="9C3C44"/>
              </a:solidFill>
            </a:endParaRPr>
          </a:p>
        </p:txBody>
      </p:sp>
      <p:sp>
        <p:nvSpPr>
          <p:cNvPr id="4" name="Rectangle 3"/>
          <p:cNvSpPr/>
          <p:nvPr/>
        </p:nvSpPr>
        <p:spPr>
          <a:xfrm>
            <a:off x="2243984" y="1765597"/>
            <a:ext cx="9143999" cy="1077218"/>
          </a:xfrm>
          <a:prstGeom prst="rect">
            <a:avLst/>
          </a:prstGeom>
        </p:spPr>
        <p:txBody>
          <a:bodyPr wrap="square">
            <a:spAutoFit/>
          </a:bodyPr>
          <a:lstStyle/>
          <a:p>
            <a:pPr algn="ctr"/>
            <a:endParaRPr lang="en-AU" sz="3200" dirty="0">
              <a:solidFill>
                <a:srgbClr val="F68100"/>
              </a:solidFill>
              <a:latin typeface="Lato" panose="020F0502020204030203" pitchFamily="34" charset="77"/>
            </a:endParaRPr>
          </a:p>
          <a:p>
            <a:pPr algn="ctr"/>
            <a:r>
              <a:rPr lang="en-AU" sz="3200" dirty="0" smtClean="0">
                <a:solidFill>
                  <a:srgbClr val="F68100"/>
                </a:solidFill>
                <a:latin typeface="Lato" panose="020F0502020204030203" pitchFamily="34" charset="77"/>
              </a:rPr>
              <a:t>Q&amp;A</a:t>
            </a:r>
            <a:endParaRPr lang="en-AU" sz="3200" dirty="0">
              <a:solidFill>
                <a:srgbClr val="F68100"/>
              </a:solidFill>
              <a:latin typeface="Lato" panose="020F0502020204030203" pitchFamily="34" charset="77"/>
            </a:endParaRPr>
          </a:p>
        </p:txBody>
      </p:sp>
    </p:spTree>
    <p:extLst>
      <p:ext uri="{BB962C8B-B14F-4D97-AF65-F5344CB8AC3E}">
        <p14:creationId xmlns:p14="http://schemas.microsoft.com/office/powerpoint/2010/main" val="14176130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020230" y="2039052"/>
            <a:ext cx="9599341" cy="58477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AU" b="0" i="0" u="none" strike="noStrike" kern="1200" cap="none" spc="0" normalizeH="0" baseline="0" noProof="0" dirty="0">
                <a:ln>
                  <a:noFill/>
                </a:ln>
                <a:solidFill>
                  <a:srgbClr val="F68100"/>
                </a:solidFill>
                <a:effectLst/>
                <a:uLnTx/>
                <a:uFillTx/>
                <a:latin typeface="Lato" panose="020F0502020204030203" pitchFamily="34" charset="77"/>
                <a:ea typeface="+mn-ea"/>
                <a:cs typeface="+mn-cs"/>
              </a:rPr>
              <a:t>Where to go for support</a:t>
            </a:r>
          </a:p>
        </p:txBody>
      </p:sp>
    </p:spTree>
    <p:extLst>
      <p:ext uri="{BB962C8B-B14F-4D97-AF65-F5344CB8AC3E}">
        <p14:creationId xmlns:p14="http://schemas.microsoft.com/office/powerpoint/2010/main" val="972750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 id="{48ED26A3-C6F4-4249-B480-697C67BFC2D9}"/>
              </a:ext>
            </a:extLst>
          </p:cNvPr>
          <p:cNvSpPr>
            <a:spLocks noGrp="1"/>
          </p:cNvSpPr>
          <p:nvPr>
            <p:ph type="title"/>
          </p:nvPr>
        </p:nvSpPr>
        <p:spPr>
          <a:xfrm>
            <a:off x="1675761" y="-723111"/>
            <a:ext cx="10038522" cy="621511"/>
          </a:xfrm>
        </p:spPr>
        <p:txBody>
          <a:bodyPr/>
          <a:lstStyle/>
          <a:p>
            <a:r>
              <a:rPr lang="en-US" dirty="0">
                <a:solidFill>
                  <a:schemeClr val="tx1"/>
                </a:solidFill>
              </a:rPr>
              <a:t>The Centre for Cultural Diversity in Ageing website</a:t>
            </a:r>
            <a:endParaRPr lang="en-US" dirty="0"/>
          </a:p>
        </p:txBody>
      </p:sp>
      <p:pic>
        <p:nvPicPr>
          <p:cNvPr id="2" name="Picture 1" descr="The Centre for Cultural Diversity in Ageing's website home page. There are lots of resources for service providers, consumers and carers. ">
            <a:extLst>
              <a:ext uri="{FF2B5EF4-FFF2-40B4-BE49-F238E27FC236}">
                <a16:creationId xmlns:a16="http://schemas.microsoft.com/office/drawing/2014/main" xmlns="" id="{8EEF7D28-DE53-544B-AD58-D599356FECF7}"/>
              </a:ext>
            </a:extLst>
          </p:cNvPr>
          <p:cNvPicPr>
            <a:picLocks noChangeAspect="1"/>
          </p:cNvPicPr>
          <p:nvPr/>
        </p:nvPicPr>
        <p:blipFill rotWithShape="1">
          <a:blip r:embed="rId2"/>
          <a:srcRect b="1841"/>
          <a:stretch/>
        </p:blipFill>
        <p:spPr>
          <a:xfrm>
            <a:off x="1845173" y="492714"/>
            <a:ext cx="7538753" cy="5403677"/>
          </a:xfrm>
          <a:prstGeom prst="rect">
            <a:avLst/>
          </a:prstGeom>
        </p:spPr>
      </p:pic>
      <p:sp>
        <p:nvSpPr>
          <p:cNvPr id="4" name="Content Placeholder 3">
            <a:extLst>
              <a:ext uri="{FF2B5EF4-FFF2-40B4-BE49-F238E27FC236}">
                <a16:creationId xmlns:a16="http://schemas.microsoft.com/office/drawing/2014/main" xmlns="" id="{F0F608C6-0A09-7645-83D8-C10A0F868D7A}"/>
              </a:ext>
            </a:extLst>
          </p:cNvPr>
          <p:cNvSpPr>
            <a:spLocks noGrp="1"/>
          </p:cNvSpPr>
          <p:nvPr>
            <p:ph idx="1"/>
          </p:nvPr>
        </p:nvSpPr>
        <p:spPr>
          <a:xfrm>
            <a:off x="1845173" y="6046488"/>
            <a:ext cx="2613938" cy="399467"/>
          </a:xfrm>
        </p:spPr>
        <p:txBody>
          <a:bodyPr/>
          <a:lstStyle/>
          <a:p>
            <a:r>
              <a:rPr lang="en-AU" dirty="0">
                <a:solidFill>
                  <a:srgbClr val="F68100"/>
                </a:solidFill>
                <a:hlinkClick r:id="rId3">
                  <a:extLst>
                    <a:ext uri="{A12FA001-AC4F-418D-AE19-62706E023703}">
                      <ahyp:hlinkClr xmlns:ahyp="http://schemas.microsoft.com/office/drawing/2018/hyperlinkcolor" xmlns="" val="tx"/>
                    </a:ext>
                  </a:extLst>
                </a:hlinkClick>
              </a:rPr>
              <a:t>culturaldiversity.com.au</a:t>
            </a:r>
            <a:endParaRPr lang="en-US" dirty="0">
              <a:solidFill>
                <a:srgbClr val="F68100"/>
              </a:solidFill>
            </a:endParaRPr>
          </a:p>
          <a:p>
            <a:endParaRPr lang="en-US" dirty="0"/>
          </a:p>
        </p:txBody>
      </p:sp>
    </p:spTree>
    <p:extLst>
      <p:ext uri="{BB962C8B-B14F-4D97-AF65-F5344CB8AC3E}">
        <p14:creationId xmlns:p14="http://schemas.microsoft.com/office/powerpoint/2010/main" val="61719677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CDA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CDA theme" id="{76006BAB-16EC-7442-8CF7-0AC5E80BA96F}" vid="{745AB049-2124-8C47-B428-0638B40C61D3}"/>
    </a:ext>
  </a:extLst>
</a:theme>
</file>

<file path=ppt/theme/theme3.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1_CCDA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CDA theme" id="{76006BAB-16EC-7442-8CF7-0AC5E80BA96F}" vid="{745AB049-2124-8C47-B428-0638B40C61D3}"/>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10356</TotalTime>
  <Words>572</Words>
  <Application>Microsoft Office PowerPoint</Application>
  <PresentationFormat>Widescreen</PresentationFormat>
  <Paragraphs>109</Paragraphs>
  <Slides>13</Slides>
  <Notes>7</Notes>
  <HiddenSlides>0</HiddenSlides>
  <MMClips>0</MMClips>
  <ScaleCrop>false</ScaleCrop>
  <HeadingPairs>
    <vt:vector size="6" baseType="variant">
      <vt:variant>
        <vt:lpstr>Fonts Used</vt:lpstr>
      </vt:variant>
      <vt:variant>
        <vt:i4>6</vt:i4>
      </vt:variant>
      <vt:variant>
        <vt:lpstr>Theme</vt:lpstr>
      </vt:variant>
      <vt:variant>
        <vt:i4>5</vt:i4>
      </vt:variant>
      <vt:variant>
        <vt:lpstr>Slide Titles</vt:lpstr>
      </vt:variant>
      <vt:variant>
        <vt:i4>13</vt:i4>
      </vt:variant>
    </vt:vector>
  </HeadingPairs>
  <TitlesOfParts>
    <vt:vector size="24" baseType="lpstr">
      <vt:lpstr>Arial</vt:lpstr>
      <vt:lpstr>Calibri</vt:lpstr>
      <vt:lpstr>Calibri Light</vt:lpstr>
      <vt:lpstr>Gadugi</vt:lpstr>
      <vt:lpstr>Helvetica Neue</vt:lpstr>
      <vt:lpstr>Lato</vt:lpstr>
      <vt:lpstr>Office Theme</vt:lpstr>
      <vt:lpstr>CCDA theme</vt:lpstr>
      <vt:lpstr>1_Office Theme</vt:lpstr>
      <vt:lpstr>2_Office Theme</vt:lpstr>
      <vt:lpstr>1_CCDA theme</vt:lpstr>
      <vt:lpstr>PowerPoint Presentation</vt:lpstr>
      <vt:lpstr>PowerPoint Presentation</vt:lpstr>
      <vt:lpstr>About us</vt:lpstr>
      <vt:lpstr>What we’ll cover today</vt:lpstr>
      <vt:lpstr>            Bedi Othow </vt:lpstr>
      <vt:lpstr>                  Lorna Deng                    </vt:lpstr>
      <vt:lpstr>PowerPoint Presentation</vt:lpstr>
      <vt:lpstr>Where to go for support</vt:lpstr>
      <vt:lpstr>The Centre for Cultural Diversity in Ageing website</vt:lpstr>
      <vt:lpstr>Practice Guides</vt:lpstr>
      <vt:lpstr>Poster</vt:lpstr>
      <vt:lpstr>Diversity Webinar Series 2022</vt:lpstr>
      <vt:lpstr>PowerPoint Presentation</vt:lpstr>
    </vt:vector>
  </TitlesOfParts>
  <Company>Benetas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Ljubica Petrov</dc:creator>
  <cp:lastModifiedBy>Biljana Grbevska</cp:lastModifiedBy>
  <cp:revision>431</cp:revision>
  <cp:lastPrinted>2018-11-28T03:47:53Z</cp:lastPrinted>
  <dcterms:created xsi:type="dcterms:W3CDTF">2018-02-01T00:52:51Z</dcterms:created>
  <dcterms:modified xsi:type="dcterms:W3CDTF">2022-08-01T01:52:08Z</dcterms:modified>
</cp:coreProperties>
</file>