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1"/>
    <p:restoredTop sz="94626"/>
  </p:normalViewPr>
  <p:slideViewPr>
    <p:cSldViewPr>
      <p:cViewPr varScale="1">
        <p:scale>
          <a:sx n="77" d="100"/>
          <a:sy n="77" d="100"/>
        </p:scale>
        <p:origin x="1944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7CF08-0CF2-C04D-925B-CD5FC5043700}" type="datetimeFigureOut">
              <a:rPr lang="en-US" smtClean="0"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6CE0F-BC96-AA40-ADBA-F6973C566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9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CE0F-BC96-AA40-ADBA-F6973C5660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14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CE0F-BC96-AA40-ADBA-F6973C5660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2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6006" y="6608406"/>
            <a:ext cx="2030294" cy="5303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66344" y="975957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80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6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66344" y="3409556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79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790355" y="971156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80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790355" y="3414357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79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3999" y="369934"/>
            <a:ext cx="1340015" cy="3500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3300" y="1866744"/>
            <a:ext cx="4636249" cy="1233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g"/><Relationship Id="rId13" Type="http://schemas.openxmlformats.org/officeDocument/2006/relationships/image" Target="../media/image104.jpg"/><Relationship Id="rId3" Type="http://schemas.openxmlformats.org/officeDocument/2006/relationships/image" Target="../media/image94.jpg"/><Relationship Id="rId7" Type="http://schemas.openxmlformats.org/officeDocument/2006/relationships/image" Target="../media/image98.jpg"/><Relationship Id="rId12" Type="http://schemas.openxmlformats.org/officeDocument/2006/relationships/image" Target="../media/image103.jpg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jpg"/><Relationship Id="rId11" Type="http://schemas.openxmlformats.org/officeDocument/2006/relationships/image" Target="../media/image102.jpg"/><Relationship Id="rId5" Type="http://schemas.openxmlformats.org/officeDocument/2006/relationships/image" Target="../media/image96.jpg"/><Relationship Id="rId10" Type="http://schemas.openxmlformats.org/officeDocument/2006/relationships/image" Target="../media/image101.jpg"/><Relationship Id="rId4" Type="http://schemas.openxmlformats.org/officeDocument/2006/relationships/image" Target="../media/image95.jpg"/><Relationship Id="rId9" Type="http://schemas.openxmlformats.org/officeDocument/2006/relationships/image" Target="../media/image10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5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12" Type="http://schemas.openxmlformats.org/officeDocument/2006/relationships/image" Target="../media/image2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11" Type="http://schemas.openxmlformats.org/officeDocument/2006/relationships/image" Target="../media/image23.jpg"/><Relationship Id="rId5" Type="http://schemas.openxmlformats.org/officeDocument/2006/relationships/image" Target="../media/image17.jpg"/><Relationship Id="rId10" Type="http://schemas.openxmlformats.org/officeDocument/2006/relationships/image" Target="../media/image22.jpg"/><Relationship Id="rId4" Type="http://schemas.openxmlformats.org/officeDocument/2006/relationships/image" Target="../media/image16.jpg"/><Relationship Id="rId9" Type="http://schemas.openxmlformats.org/officeDocument/2006/relationships/image" Target="../media/image21.jpg"/><Relationship Id="rId14" Type="http://schemas.openxmlformats.org/officeDocument/2006/relationships/image" Target="../media/image2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13" Type="http://schemas.openxmlformats.org/officeDocument/2006/relationships/image" Target="../media/image37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12" Type="http://schemas.openxmlformats.org/officeDocument/2006/relationships/image" Target="../media/image3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g"/><Relationship Id="rId11" Type="http://schemas.openxmlformats.org/officeDocument/2006/relationships/image" Target="../media/image35.jpg"/><Relationship Id="rId5" Type="http://schemas.openxmlformats.org/officeDocument/2006/relationships/image" Target="../media/image29.jp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Relationship Id="rId14" Type="http://schemas.openxmlformats.org/officeDocument/2006/relationships/image" Target="../media/image3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g"/><Relationship Id="rId11" Type="http://schemas.openxmlformats.org/officeDocument/2006/relationships/image" Target="../media/image48.jpg"/><Relationship Id="rId5" Type="http://schemas.openxmlformats.org/officeDocument/2006/relationships/image" Target="../media/image42.jpg"/><Relationship Id="rId10" Type="http://schemas.openxmlformats.org/officeDocument/2006/relationships/image" Target="../media/image47.jpg"/><Relationship Id="rId4" Type="http://schemas.openxmlformats.org/officeDocument/2006/relationships/image" Target="../media/image41.png"/><Relationship Id="rId9" Type="http://schemas.openxmlformats.org/officeDocument/2006/relationships/image" Target="../media/image4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13" Type="http://schemas.openxmlformats.org/officeDocument/2006/relationships/image" Target="../media/image60.jpg"/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12" Type="http://schemas.openxmlformats.org/officeDocument/2006/relationships/image" Target="../media/image59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jpg"/><Relationship Id="rId11" Type="http://schemas.openxmlformats.org/officeDocument/2006/relationships/image" Target="../media/image58.jpg"/><Relationship Id="rId5" Type="http://schemas.openxmlformats.org/officeDocument/2006/relationships/image" Target="../media/image52.jpg"/><Relationship Id="rId10" Type="http://schemas.openxmlformats.org/officeDocument/2006/relationships/image" Target="../media/image57.jpg"/><Relationship Id="rId4" Type="http://schemas.openxmlformats.org/officeDocument/2006/relationships/image" Target="../media/image51.jpg"/><Relationship Id="rId9" Type="http://schemas.openxmlformats.org/officeDocument/2006/relationships/image" Target="../media/image5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jpg"/><Relationship Id="rId3" Type="http://schemas.openxmlformats.org/officeDocument/2006/relationships/image" Target="../media/image62.jp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jpg"/><Relationship Id="rId11" Type="http://schemas.openxmlformats.org/officeDocument/2006/relationships/image" Target="../media/image70.png"/><Relationship Id="rId5" Type="http://schemas.openxmlformats.org/officeDocument/2006/relationships/image" Target="../media/image64.jpg"/><Relationship Id="rId10" Type="http://schemas.openxmlformats.org/officeDocument/2006/relationships/image" Target="../media/image69.png"/><Relationship Id="rId4" Type="http://schemas.openxmlformats.org/officeDocument/2006/relationships/image" Target="../media/image63.jpg"/><Relationship Id="rId9" Type="http://schemas.openxmlformats.org/officeDocument/2006/relationships/image" Target="../media/image68.png"/><Relationship Id="rId14" Type="http://schemas.openxmlformats.org/officeDocument/2006/relationships/image" Target="../media/image7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g"/><Relationship Id="rId3" Type="http://schemas.openxmlformats.org/officeDocument/2006/relationships/image" Target="../media/image75.png"/><Relationship Id="rId7" Type="http://schemas.openxmlformats.org/officeDocument/2006/relationships/image" Target="../media/image79.jpg"/><Relationship Id="rId12" Type="http://schemas.openxmlformats.org/officeDocument/2006/relationships/image" Target="../media/image84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8.jpg"/><Relationship Id="rId11" Type="http://schemas.openxmlformats.org/officeDocument/2006/relationships/image" Target="../media/image83.jpg"/><Relationship Id="rId5" Type="http://schemas.openxmlformats.org/officeDocument/2006/relationships/image" Target="../media/image77.jpg"/><Relationship Id="rId10" Type="http://schemas.openxmlformats.org/officeDocument/2006/relationships/image" Target="../media/image82.jpg"/><Relationship Id="rId4" Type="http://schemas.openxmlformats.org/officeDocument/2006/relationships/image" Target="../media/image76.jpg"/><Relationship Id="rId9" Type="http://schemas.openxmlformats.org/officeDocument/2006/relationships/image" Target="../media/image8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g"/><Relationship Id="rId3" Type="http://schemas.openxmlformats.org/officeDocument/2006/relationships/image" Target="../media/image86.jpg"/><Relationship Id="rId7" Type="http://schemas.openxmlformats.org/officeDocument/2006/relationships/image" Target="../media/image90.jpg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jpg"/><Relationship Id="rId9" Type="http://schemas.openxmlformats.org/officeDocument/2006/relationships/image" Target="../media/image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63294" y="7239089"/>
            <a:ext cx="4592955" cy="21293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Hierdie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inligting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saamgestel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deur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die Centre for Cultural Diversity in Ageing in 2024.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Hierdie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publikasie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befonds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deur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die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Australiese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000" b="0" kern="100" dirty="0" err="1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Regering</a:t>
            </a:r>
            <a:r>
              <a:rPr lang="en-AU" sz="1000" b="0" kern="100" dirty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Department of Health and Aged Care.</a:t>
            </a:r>
            <a:endParaRPr lang="en-AU" sz="10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information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compiled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Centre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2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024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r>
              <a:rPr sz="1000" spc="-1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endParaRPr lang="en-AU" sz="1000" spc="-130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 </a:t>
            </a:r>
            <a:r>
              <a:rPr sz="1000" spc="-2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publication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Trebuchet MS"/>
                <a:cs typeface="Trebuchet MS"/>
              </a:rPr>
              <a:t>funded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Australian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Government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Department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of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55" dirty="0">
                <a:solidFill>
                  <a:srgbClr val="231F20"/>
                </a:solidFill>
                <a:latin typeface="Trebuchet MS"/>
                <a:cs typeface="Trebuchet MS"/>
              </a:rPr>
              <a:t>Health</a:t>
            </a:r>
            <a:r>
              <a:rPr lang="en-AU" sz="1000" spc="-55" dirty="0">
                <a:solidFill>
                  <a:srgbClr val="231F20"/>
                </a:solidFill>
                <a:latin typeface="Trebuchet MS"/>
                <a:cs typeface="Trebuchet MS"/>
              </a:rPr>
              <a:t> and Aged Care</a:t>
            </a:r>
            <a:r>
              <a:rPr sz="1000" spc="-5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2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©Centre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Trebuchet MS"/>
                <a:cs typeface="Trebuchet MS"/>
              </a:rPr>
              <a:t>20</a:t>
            </a:r>
            <a:r>
              <a:rPr lang="en-AU" sz="1000" spc="-15" dirty="0">
                <a:solidFill>
                  <a:srgbClr val="231F20"/>
                </a:solidFill>
                <a:latin typeface="Trebuchet MS"/>
                <a:cs typeface="Trebuchet MS"/>
              </a:rPr>
              <a:t>24</a:t>
            </a:r>
            <a:r>
              <a:rPr sz="1000" spc="-16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69288" y="5601209"/>
            <a:ext cx="1699362" cy="708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AU" sz="1200" spc="-30" dirty="0" err="1">
                <a:solidFill>
                  <a:srgbClr val="231F20"/>
                </a:solidFill>
                <a:latin typeface="Trebuchet MS"/>
                <a:cs typeface="Trebuchet MS"/>
              </a:rPr>
              <a:t>Weergawe</a:t>
            </a:r>
            <a:r>
              <a:rPr lang="en-AU" sz="1200" spc="-30" dirty="0">
                <a:solidFill>
                  <a:srgbClr val="231F20"/>
                </a:solidFill>
                <a:latin typeface="Trebuchet MS"/>
                <a:cs typeface="Trebuchet MS"/>
              </a:rPr>
              <a:t> 2024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AU" sz="1200" spc="-30" dirty="0">
                <a:solidFill>
                  <a:srgbClr val="231F20"/>
                </a:solidFill>
                <a:latin typeface="Trebuchet MS"/>
                <a:cs typeface="Trebuchet MS"/>
              </a:rPr>
              <a:t>12 up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endParaRPr lang="en-AU" sz="1200" spc="-30" dirty="0">
              <a:solidFill>
                <a:srgbClr val="231F20"/>
              </a:solidFill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58850" y="1917700"/>
            <a:ext cx="5820150" cy="1920398"/>
          </a:xfrm>
          <a:prstGeom prst="rect">
            <a:avLst/>
          </a:prstGeom>
        </p:spPr>
        <p:txBody>
          <a:bodyPr vert="horz" wrap="square" lIns="0" tIns="194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35"/>
              </a:spcBef>
            </a:pPr>
            <a:r>
              <a:rPr lang="en-AU" sz="4000" dirty="0">
                <a:effectLst/>
              </a:rPr>
              <a:t>Communication Cards</a:t>
            </a:r>
            <a:br>
              <a:rPr lang="en-AU" sz="3200" dirty="0">
                <a:effectLst/>
              </a:rPr>
            </a:br>
            <a:r>
              <a:rPr lang="en-AU" sz="40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Kommunikasiekaarte</a:t>
            </a:r>
            <a:r>
              <a:rPr lang="en-AU" sz="4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AU" sz="4000" dirty="0">
                <a:effectLst/>
              </a:rPr>
              <a:t>	</a:t>
            </a:r>
            <a:r>
              <a:rPr lang="en-AU" sz="3200" dirty="0">
                <a:effectLst/>
              </a:rPr>
              <a:t>		</a:t>
            </a:r>
            <a:r>
              <a:rPr lang="en-AU" sz="3200" dirty="0"/>
              <a:t>            </a:t>
            </a:r>
            <a:r>
              <a:rPr lang="en-AU" sz="2100" b="0" dirty="0"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/ </a:t>
            </a:r>
            <a:r>
              <a:rPr lang="en-AU" sz="2100" b="0" dirty="0">
                <a:effectLst/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Afrikaans</a:t>
            </a:r>
            <a:endParaRPr sz="2100" dirty="0">
              <a:latin typeface="Trebuchet MS" panose="020B0703020202090204" pitchFamily="34" charset="0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-336550" y="2601044"/>
            <a:ext cx="297450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2955">
              <a:lnSpc>
                <a:spcPct val="100000"/>
              </a:lnSpc>
            </a:pPr>
            <a:r>
              <a:rPr lang="en-AU" sz="1600" spc="114" dirty="0" err="1">
                <a:solidFill>
                  <a:srgbClr val="231F20"/>
                </a:solidFill>
                <a:latin typeface="Trebuchet MS"/>
                <a:cs typeface="Trebuchet MS"/>
              </a:rPr>
              <a:t>Japon</a:t>
            </a:r>
            <a:r>
              <a:rPr lang="en-AU" sz="1600" spc="114" dirty="0">
                <a:solidFill>
                  <a:srgbClr val="231F20"/>
                </a:solidFill>
                <a:latin typeface="Trebuchet MS"/>
                <a:cs typeface="Trebuchet MS"/>
              </a:rPr>
              <a:t> / </a:t>
            </a:r>
            <a:r>
              <a:rPr lang="en-AU" sz="1600" spc="114" dirty="0" err="1">
                <a:solidFill>
                  <a:srgbClr val="231F20"/>
                </a:solidFill>
                <a:latin typeface="Trebuchet MS"/>
                <a:cs typeface="Trebuchet MS"/>
              </a:rPr>
              <a:t>Kamerjas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8786" y="5041900"/>
            <a:ext cx="1126864" cy="5107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55" dirty="0" err="1">
                <a:solidFill>
                  <a:srgbClr val="231F20"/>
                </a:solidFill>
                <a:latin typeface="Trebuchet MS"/>
                <a:cs typeface="Trebuchet MS"/>
              </a:rPr>
              <a:t>Onderklere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53188" y="2649255"/>
            <a:ext cx="85407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70" dirty="0" err="1">
                <a:solidFill>
                  <a:srgbClr val="231F20"/>
                </a:solidFill>
                <a:latin typeface="Trebuchet MS"/>
                <a:cs typeface="Trebuchet MS"/>
              </a:rPr>
              <a:t>Nagklere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9307" y="5118100"/>
            <a:ext cx="66795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15" dirty="0" err="1">
                <a:solidFill>
                  <a:srgbClr val="231F20"/>
                </a:solidFill>
                <a:latin typeface="Trebuchet MS"/>
                <a:cs typeface="Trebuchet MS"/>
              </a:rPr>
              <a:t>Kouse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2757" y="1460513"/>
            <a:ext cx="1734489" cy="1219187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0314" y="3966198"/>
            <a:ext cx="1851367" cy="107570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3494" y="1293115"/>
            <a:ext cx="999756" cy="1310385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0591" y="1211034"/>
            <a:ext cx="1826818" cy="113016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72390" y="6139307"/>
            <a:ext cx="1215218" cy="126479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79701" y="6032500"/>
            <a:ext cx="648595" cy="131671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39054" y="3829546"/>
            <a:ext cx="1329893" cy="128855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24271" y="8547964"/>
            <a:ext cx="948903" cy="1294536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901160" y="3822700"/>
            <a:ext cx="1746083" cy="111242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14235" y="8552509"/>
            <a:ext cx="1083525" cy="1289991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253227" y="8552498"/>
            <a:ext cx="1064925" cy="129000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97980" y="6215507"/>
            <a:ext cx="916039" cy="1264793"/>
          </a:xfrm>
          <a:prstGeom prst="rect">
            <a:avLst/>
          </a:prstGeom>
        </p:spPr>
      </p:pic>
      <p:sp>
        <p:nvSpPr>
          <p:cNvPr id="27" name="object 2">
            <a:extLst>
              <a:ext uri="{FF2B5EF4-FFF2-40B4-BE49-F238E27FC236}">
                <a16:creationId xmlns:a16="http://schemas.microsoft.com/office/drawing/2014/main" id="{287EAC02-E447-544D-652A-1E0ECDDF8D11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499314-62F2-9ABD-AE62-03C0D1A68B1B}"/>
              </a:ext>
            </a:extLst>
          </p:cNvPr>
          <p:cNvGrpSpPr/>
          <p:nvPr/>
        </p:nvGrpSpPr>
        <p:grpSpPr>
          <a:xfrm>
            <a:off x="5216613" y="909383"/>
            <a:ext cx="1980564" cy="2072295"/>
            <a:chOff x="5196140" y="956475"/>
            <a:chExt cx="1980564" cy="2072295"/>
          </a:xfrm>
        </p:grpSpPr>
        <p:sp>
          <p:nvSpPr>
            <p:cNvPr id="32" name="object 15">
              <a:extLst>
                <a:ext uri="{FF2B5EF4-FFF2-40B4-BE49-F238E27FC236}">
                  <a16:creationId xmlns:a16="http://schemas.microsoft.com/office/drawing/2014/main" id="{A64A8D98-DBB2-31AF-7964-4D1F8FE0D9D3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Slippers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3" name="object 15">
              <a:extLst>
                <a:ext uri="{FF2B5EF4-FFF2-40B4-BE49-F238E27FC236}">
                  <a16:creationId xmlns:a16="http://schemas.microsoft.com/office/drawing/2014/main" id="{AA84BBAA-A3B7-B1AC-3C12-43C37F4841AB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Pantoffels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A1A4489-DFEF-3913-6D68-34188186713C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sp>
        <p:nvSpPr>
          <p:cNvPr id="35" name="object 3">
            <a:extLst>
              <a:ext uri="{FF2B5EF4-FFF2-40B4-BE49-F238E27FC236}">
                <a16:creationId xmlns:a16="http://schemas.microsoft.com/office/drawing/2014/main" id="{930F3DC5-4D00-B2ED-BCF5-2556CC832108}"/>
              </a:ext>
            </a:extLst>
          </p:cNvPr>
          <p:cNvSpPr txBox="1"/>
          <p:nvPr/>
        </p:nvSpPr>
        <p:spPr>
          <a:xfrm>
            <a:off x="-260350" y="975188"/>
            <a:ext cx="246583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2955">
              <a:lnSpc>
                <a:spcPct val="100000"/>
              </a:lnSpc>
            </a:pPr>
            <a:r>
              <a:rPr lang="en-AU" sz="1600" spc="114" dirty="0">
                <a:solidFill>
                  <a:srgbClr val="231F20"/>
                </a:solidFill>
                <a:latin typeface="Trebuchet MS"/>
                <a:cs typeface="Trebuchet MS"/>
              </a:rPr>
              <a:t>Dressing Gown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36" name="object 3">
            <a:extLst>
              <a:ext uri="{FF2B5EF4-FFF2-40B4-BE49-F238E27FC236}">
                <a16:creationId xmlns:a16="http://schemas.microsoft.com/office/drawing/2014/main" id="{74D4BB91-694C-E8A4-7C1D-54BF8FC44B7D}"/>
              </a:ext>
            </a:extLst>
          </p:cNvPr>
          <p:cNvSpPr txBox="1"/>
          <p:nvPr/>
        </p:nvSpPr>
        <p:spPr>
          <a:xfrm>
            <a:off x="2480145" y="1008186"/>
            <a:ext cx="297450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2955">
              <a:lnSpc>
                <a:spcPct val="100000"/>
              </a:lnSpc>
            </a:pPr>
            <a:r>
              <a:rPr lang="en-AU" sz="1600" spc="114" dirty="0">
                <a:solidFill>
                  <a:srgbClr val="231F20"/>
                </a:solidFill>
                <a:latin typeface="Trebuchet MS"/>
                <a:cs typeface="Trebuchet MS"/>
              </a:rPr>
              <a:t>Sleepwear</a:t>
            </a:r>
            <a:endParaRPr lang="en-AU" sz="1600" dirty="0">
              <a:latin typeface="Trebuchet MS"/>
              <a:cs typeface="Trebuchet MS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4750A09-E0EF-4C6D-1060-F95206144341}"/>
              </a:ext>
            </a:extLst>
          </p:cNvPr>
          <p:cNvGrpSpPr/>
          <p:nvPr/>
        </p:nvGrpSpPr>
        <p:grpSpPr>
          <a:xfrm>
            <a:off x="5212444" y="8149030"/>
            <a:ext cx="1980564" cy="2072295"/>
            <a:chOff x="5196140" y="956475"/>
            <a:chExt cx="1980564" cy="2072295"/>
          </a:xfrm>
        </p:grpSpPr>
        <p:sp>
          <p:nvSpPr>
            <p:cNvPr id="38" name="object 15">
              <a:extLst>
                <a:ext uri="{FF2B5EF4-FFF2-40B4-BE49-F238E27FC236}">
                  <a16:creationId xmlns:a16="http://schemas.microsoft.com/office/drawing/2014/main" id="{9734AFF8-C8F8-4716-EC47-F1E726B3E3C9}"/>
                </a:ext>
              </a:extLst>
            </p:cNvPr>
            <p:cNvSpPr txBox="1"/>
            <p:nvPr/>
          </p:nvSpPr>
          <p:spPr>
            <a:xfrm>
              <a:off x="5510377" y="973545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Coat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9" name="object 15">
              <a:extLst>
                <a:ext uri="{FF2B5EF4-FFF2-40B4-BE49-F238E27FC236}">
                  <a16:creationId xmlns:a16="http://schemas.microsoft.com/office/drawing/2014/main" id="{55CBEDE4-F259-0D20-EEAF-4EFFBE716EEC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Jas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D464AF6-66E3-B69A-8693-05E1B30D0F53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sp>
        <p:nvSpPr>
          <p:cNvPr id="41" name="object 4">
            <a:extLst>
              <a:ext uri="{FF2B5EF4-FFF2-40B4-BE49-F238E27FC236}">
                <a16:creationId xmlns:a16="http://schemas.microsoft.com/office/drawing/2014/main" id="{1C1D87E3-331B-A672-25D3-A0A2DE5C5F62}"/>
              </a:ext>
            </a:extLst>
          </p:cNvPr>
          <p:cNvSpPr txBox="1"/>
          <p:nvPr/>
        </p:nvSpPr>
        <p:spPr>
          <a:xfrm>
            <a:off x="898786" y="3533520"/>
            <a:ext cx="1126864" cy="5107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55" dirty="0">
                <a:solidFill>
                  <a:srgbClr val="231F20"/>
                </a:solidFill>
                <a:latin typeface="Trebuchet MS"/>
                <a:cs typeface="Trebuchet MS"/>
              </a:rPr>
              <a:t>Underwear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5055ADC7-49A9-7C3D-3713-F8202F76ADBF}"/>
              </a:ext>
            </a:extLst>
          </p:cNvPr>
          <p:cNvSpPr txBox="1"/>
          <p:nvPr/>
        </p:nvSpPr>
        <p:spPr>
          <a:xfrm>
            <a:off x="3592292" y="3521714"/>
            <a:ext cx="567481" cy="5107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55" dirty="0">
                <a:solidFill>
                  <a:srgbClr val="231F20"/>
                </a:solidFill>
                <a:latin typeface="Trebuchet MS"/>
                <a:cs typeface="Trebuchet MS"/>
              </a:rPr>
              <a:t>Sock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853D71-18C0-1344-DD23-4638DDF5C6E1}"/>
              </a:ext>
            </a:extLst>
          </p:cNvPr>
          <p:cNvGrpSpPr/>
          <p:nvPr/>
        </p:nvGrpSpPr>
        <p:grpSpPr>
          <a:xfrm>
            <a:off x="2781509" y="8149031"/>
            <a:ext cx="1980564" cy="2072295"/>
            <a:chOff x="5196140" y="956475"/>
            <a:chExt cx="1980564" cy="2072295"/>
          </a:xfrm>
        </p:grpSpPr>
        <p:sp>
          <p:nvSpPr>
            <p:cNvPr id="44" name="object 15">
              <a:extLst>
                <a:ext uri="{FF2B5EF4-FFF2-40B4-BE49-F238E27FC236}">
                  <a16:creationId xmlns:a16="http://schemas.microsoft.com/office/drawing/2014/main" id="{75D5A7B0-7BFD-A943-74B7-BF73878EB286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Shoes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2A2514D0-4E67-E5D8-1050-1D8E6670616D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1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Skoene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9D72524-468A-F494-E740-C5A5FC9A9F98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54CF04-82CD-C9A8-6A32-4EE4524964D3}"/>
              </a:ext>
            </a:extLst>
          </p:cNvPr>
          <p:cNvGrpSpPr/>
          <p:nvPr/>
        </p:nvGrpSpPr>
        <p:grpSpPr>
          <a:xfrm>
            <a:off x="5203086" y="5715573"/>
            <a:ext cx="1980564" cy="2072295"/>
            <a:chOff x="5196140" y="956475"/>
            <a:chExt cx="1980564" cy="2072295"/>
          </a:xfrm>
        </p:grpSpPr>
        <p:sp>
          <p:nvSpPr>
            <p:cNvPr id="48" name="object 15">
              <a:extLst>
                <a:ext uri="{FF2B5EF4-FFF2-40B4-BE49-F238E27FC236}">
                  <a16:creationId xmlns:a16="http://schemas.microsoft.com/office/drawing/2014/main" id="{5C949F74-E678-40A4-4428-198B377D90B0}"/>
                </a:ext>
              </a:extLst>
            </p:cNvPr>
            <p:cNvSpPr txBox="1"/>
            <p:nvPr/>
          </p:nvSpPr>
          <p:spPr>
            <a:xfrm>
              <a:off x="5510377" y="96860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Dress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9" name="object 15">
              <a:extLst>
                <a:ext uri="{FF2B5EF4-FFF2-40B4-BE49-F238E27FC236}">
                  <a16:creationId xmlns:a16="http://schemas.microsoft.com/office/drawing/2014/main" id="{0740EA08-8452-4247-9240-CB22EB14304A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4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Rok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25C8668-6DC0-2B2B-2DB1-F57E2784766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ADB3187-85DA-85DC-6B2E-D1B36DBD4CAA}"/>
              </a:ext>
            </a:extLst>
          </p:cNvPr>
          <p:cNvGrpSpPr/>
          <p:nvPr/>
        </p:nvGrpSpPr>
        <p:grpSpPr>
          <a:xfrm>
            <a:off x="5204311" y="3399153"/>
            <a:ext cx="1980564" cy="2072295"/>
            <a:chOff x="5196140" y="956475"/>
            <a:chExt cx="1980564" cy="2072295"/>
          </a:xfrm>
        </p:grpSpPr>
        <p:sp>
          <p:nvSpPr>
            <p:cNvPr id="52" name="object 15">
              <a:extLst>
                <a:ext uri="{FF2B5EF4-FFF2-40B4-BE49-F238E27FC236}">
                  <a16:creationId xmlns:a16="http://schemas.microsoft.com/office/drawing/2014/main" id="{C6B804DD-6E46-7415-561D-F39BD5945109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Shirt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3" name="object 15">
              <a:extLst>
                <a:ext uri="{FF2B5EF4-FFF2-40B4-BE49-F238E27FC236}">
                  <a16:creationId xmlns:a16="http://schemas.microsoft.com/office/drawing/2014/main" id="{C9E21B08-364C-2BB3-708B-9366EF3176E7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Hemp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EF30EAD-1804-DDC5-BEEB-9EFEBB18409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0931EA7-EDCD-F79B-F1FC-C4BFD2A5FACC}"/>
              </a:ext>
            </a:extLst>
          </p:cNvPr>
          <p:cNvGrpSpPr/>
          <p:nvPr/>
        </p:nvGrpSpPr>
        <p:grpSpPr>
          <a:xfrm>
            <a:off x="2782734" y="5715573"/>
            <a:ext cx="1980564" cy="2072295"/>
            <a:chOff x="5196140" y="956475"/>
            <a:chExt cx="1980564" cy="2072295"/>
          </a:xfrm>
        </p:grpSpPr>
        <p:sp>
          <p:nvSpPr>
            <p:cNvPr id="56" name="object 15">
              <a:extLst>
                <a:ext uri="{FF2B5EF4-FFF2-40B4-BE49-F238E27FC236}">
                  <a16:creationId xmlns:a16="http://schemas.microsoft.com/office/drawing/2014/main" id="{AAAB0317-D54E-5846-7D0F-F3C4D5D4CE83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Skirt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7" name="object 15">
              <a:extLst>
                <a:ext uri="{FF2B5EF4-FFF2-40B4-BE49-F238E27FC236}">
                  <a16:creationId xmlns:a16="http://schemas.microsoft.com/office/drawing/2014/main" id="{DDF7DEDC-1713-5CAD-ED38-709704824C29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Romp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C9F78B6-C975-28F5-E410-C00B6EE0F90D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AFE0BB8-15FE-3507-A5F8-49823F4A33B8}"/>
              </a:ext>
            </a:extLst>
          </p:cNvPr>
          <p:cNvGrpSpPr/>
          <p:nvPr/>
        </p:nvGrpSpPr>
        <p:grpSpPr>
          <a:xfrm>
            <a:off x="365709" y="5750567"/>
            <a:ext cx="1980564" cy="2072295"/>
            <a:chOff x="5196140" y="956475"/>
            <a:chExt cx="1980564" cy="2072295"/>
          </a:xfrm>
        </p:grpSpPr>
        <p:sp>
          <p:nvSpPr>
            <p:cNvPr id="60" name="object 15">
              <a:extLst>
                <a:ext uri="{FF2B5EF4-FFF2-40B4-BE49-F238E27FC236}">
                  <a16:creationId xmlns:a16="http://schemas.microsoft.com/office/drawing/2014/main" id="{83F20488-921F-7F93-F986-36681512F6B9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Trousers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61" name="object 15">
              <a:extLst>
                <a:ext uri="{FF2B5EF4-FFF2-40B4-BE49-F238E27FC236}">
                  <a16:creationId xmlns:a16="http://schemas.microsoft.com/office/drawing/2014/main" id="{AA673869-F8F7-2F5E-6E02-E4693A4A36AC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85" dirty="0">
                  <a:solidFill>
                    <a:srgbClr val="231F20"/>
                  </a:solidFill>
                  <a:latin typeface="Trebuchet MS"/>
                  <a:cs typeface="Trebuchet MS"/>
                </a:rPr>
                <a:t>Broek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E0C753C-CE92-1F88-3FE6-47F8A5CA4750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6D9EB0D-796D-3A9F-DCB4-17965812C722}"/>
              </a:ext>
            </a:extLst>
          </p:cNvPr>
          <p:cNvGrpSpPr/>
          <p:nvPr/>
        </p:nvGrpSpPr>
        <p:grpSpPr>
          <a:xfrm>
            <a:off x="363494" y="8149031"/>
            <a:ext cx="1980564" cy="2072295"/>
            <a:chOff x="5196140" y="956475"/>
            <a:chExt cx="1980564" cy="2072295"/>
          </a:xfrm>
        </p:grpSpPr>
        <p:sp>
          <p:nvSpPr>
            <p:cNvPr id="64" name="object 15">
              <a:extLst>
                <a:ext uri="{FF2B5EF4-FFF2-40B4-BE49-F238E27FC236}">
                  <a16:creationId xmlns:a16="http://schemas.microsoft.com/office/drawing/2014/main" id="{8F695BA5-95BE-8AD1-259E-F8345DF83FF5}"/>
                </a:ext>
              </a:extLst>
            </p:cNvPr>
            <p:cNvSpPr txBox="1"/>
            <p:nvPr/>
          </p:nvSpPr>
          <p:spPr>
            <a:xfrm>
              <a:off x="5510377" y="1126592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Jumper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65" name="object 15">
              <a:extLst>
                <a:ext uri="{FF2B5EF4-FFF2-40B4-BE49-F238E27FC236}">
                  <a16:creationId xmlns:a16="http://schemas.microsoft.com/office/drawing/2014/main" id="{F6735726-4603-73C9-F6CD-99DA6AD64B2C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6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Trui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51369239-BA3A-9F4E-A131-EA2C0C3045E4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38984" y="6271247"/>
            <a:ext cx="1913222" cy="127322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13741" y="8678683"/>
            <a:ext cx="1763708" cy="125949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362" y="8695215"/>
            <a:ext cx="1624486" cy="127785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79294" y="8612997"/>
            <a:ext cx="1342012" cy="13700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08013" y="6083999"/>
            <a:ext cx="1462966" cy="14604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07936" y="1380863"/>
            <a:ext cx="1609907" cy="100588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23313" y="1363503"/>
            <a:ext cx="1301759" cy="12146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620026" y="3685845"/>
            <a:ext cx="1038941" cy="128036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52336" y="1385577"/>
            <a:ext cx="1804514" cy="120088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53141" y="3830942"/>
            <a:ext cx="1804551" cy="1164460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07091" y="3821882"/>
            <a:ext cx="1777009" cy="118257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15060" y="6249081"/>
            <a:ext cx="1818586" cy="1200907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067207" y="2409355"/>
            <a:ext cx="854618" cy="7617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endParaRPr lang="en-AU" sz="1600" spc="-8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spcBef>
                <a:spcPts val="100"/>
              </a:spcBef>
            </a:pPr>
            <a:r>
              <a:rPr lang="en-AU" sz="1600" spc="-85" dirty="0" err="1">
                <a:solidFill>
                  <a:srgbClr val="231F20"/>
                </a:solidFill>
                <a:latin typeface="Trebuchet MS"/>
                <a:cs typeface="Trebuchet MS"/>
              </a:rPr>
              <a:t>Ontbyt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96902" y="4801437"/>
            <a:ext cx="1003406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6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 err="1">
                <a:solidFill>
                  <a:srgbClr val="231F20"/>
                </a:solidFill>
                <a:latin typeface="Trebuchet MS"/>
                <a:cs typeface="Trebuchet MS"/>
              </a:rPr>
              <a:t>Middagete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2336" y="8287499"/>
            <a:ext cx="1892539" cy="2074927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Beef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3810" algn="ctr">
              <a:spcBef>
                <a:spcPts val="133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Beesvleis</a:t>
            </a:r>
            <a:r>
              <a:rPr lang="en-AU" sz="1800" dirty="0">
                <a:effectLst/>
              </a:rPr>
              <a:t> </a:t>
            </a:r>
            <a:endParaRPr lang="en-AU" sz="18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89764" y="2616126"/>
            <a:ext cx="76200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85" dirty="0" err="1">
                <a:solidFill>
                  <a:srgbClr val="231F20"/>
                </a:solidFill>
                <a:latin typeface="Trebuchet MS"/>
                <a:cs typeface="Trebuchet MS"/>
              </a:rPr>
              <a:t>Ontbyt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64480" y="4801437"/>
            <a:ext cx="1003405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6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 err="1">
                <a:solidFill>
                  <a:srgbClr val="231F20"/>
                </a:solidFill>
                <a:latin typeface="Trebuchet MS"/>
                <a:cs typeface="Trebuchet MS"/>
              </a:rPr>
              <a:t>Middagete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90355" y="8291156"/>
            <a:ext cx="2003372" cy="207127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Lamb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Lamsvleis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16397" y="8286356"/>
            <a:ext cx="2077251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           Pork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335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Varkvleis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7" name="object 19">
            <a:extLst>
              <a:ext uri="{FF2B5EF4-FFF2-40B4-BE49-F238E27FC236}">
                <a16:creationId xmlns:a16="http://schemas.microsoft.com/office/drawing/2014/main" id="{740F84ED-7283-B907-E214-C0163B3FF544}"/>
              </a:ext>
            </a:extLst>
          </p:cNvPr>
          <p:cNvSpPr txBox="1"/>
          <p:nvPr/>
        </p:nvSpPr>
        <p:spPr>
          <a:xfrm>
            <a:off x="981763" y="1051868"/>
            <a:ext cx="1106394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85" dirty="0">
                <a:solidFill>
                  <a:srgbClr val="231F20"/>
                </a:solidFill>
                <a:latin typeface="Trebuchet MS"/>
                <a:cs typeface="Trebuchet MS"/>
              </a:rPr>
              <a:t>Breakfast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3C92CCB-CEBB-0180-F305-65A79DEAA3DE}"/>
              </a:ext>
            </a:extLst>
          </p:cNvPr>
          <p:cNvGrpSpPr/>
          <p:nvPr/>
        </p:nvGrpSpPr>
        <p:grpSpPr>
          <a:xfrm>
            <a:off x="5073651" y="927422"/>
            <a:ext cx="2077252" cy="2168617"/>
            <a:chOff x="5214353" y="918431"/>
            <a:chExt cx="1979930" cy="217442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7656FED-E725-6506-40FA-74D72F339956}"/>
                </a:ext>
              </a:extLst>
            </p:cNvPr>
            <p:cNvSpPr/>
            <p:nvPr/>
          </p:nvSpPr>
          <p:spPr>
            <a:xfrm>
              <a:off x="5214353" y="918431"/>
              <a:ext cx="1979930" cy="20847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bject 19">
              <a:extLst>
                <a:ext uri="{FF2B5EF4-FFF2-40B4-BE49-F238E27FC236}">
                  <a16:creationId xmlns:a16="http://schemas.microsoft.com/office/drawing/2014/main" id="{0F0B5E68-802D-32B9-5E48-FE351070A6DE}"/>
                </a:ext>
              </a:extLst>
            </p:cNvPr>
            <p:cNvSpPr txBox="1"/>
            <p:nvPr/>
          </p:nvSpPr>
          <p:spPr>
            <a:xfrm>
              <a:off x="5911850" y="2590156"/>
              <a:ext cx="762000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lang="en-AU" sz="16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Ontbyt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0" name="object 19">
              <a:extLst>
                <a:ext uri="{FF2B5EF4-FFF2-40B4-BE49-F238E27FC236}">
                  <a16:creationId xmlns:a16="http://schemas.microsoft.com/office/drawing/2014/main" id="{87844AF9-366A-E32C-0D4C-190947AC2BE5}"/>
                </a:ext>
              </a:extLst>
            </p:cNvPr>
            <p:cNvSpPr txBox="1"/>
            <p:nvPr/>
          </p:nvSpPr>
          <p:spPr>
            <a:xfrm>
              <a:off x="5849054" y="985429"/>
              <a:ext cx="1106394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lang="en-AU" sz="1600" spc="-85" dirty="0">
                  <a:solidFill>
                    <a:srgbClr val="231F20"/>
                  </a:solidFill>
                  <a:latin typeface="Trebuchet MS"/>
                  <a:cs typeface="Trebuchet MS"/>
                </a:rPr>
                <a:t>Breakfast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</p:grpSp>
      <p:sp>
        <p:nvSpPr>
          <p:cNvPr id="32" name="object 19">
            <a:extLst>
              <a:ext uri="{FF2B5EF4-FFF2-40B4-BE49-F238E27FC236}">
                <a16:creationId xmlns:a16="http://schemas.microsoft.com/office/drawing/2014/main" id="{9405537C-207C-54F0-4222-9CEA62E9E192}"/>
              </a:ext>
            </a:extLst>
          </p:cNvPr>
          <p:cNvSpPr txBox="1"/>
          <p:nvPr/>
        </p:nvSpPr>
        <p:spPr>
          <a:xfrm>
            <a:off x="3349787" y="1043821"/>
            <a:ext cx="1106394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85" dirty="0">
                <a:solidFill>
                  <a:srgbClr val="231F20"/>
                </a:solidFill>
                <a:latin typeface="Trebuchet MS"/>
                <a:cs typeface="Trebuchet MS"/>
              </a:rPr>
              <a:t>Breakfast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5" name="object 16">
            <a:extLst>
              <a:ext uri="{FF2B5EF4-FFF2-40B4-BE49-F238E27FC236}">
                <a16:creationId xmlns:a16="http://schemas.microsoft.com/office/drawing/2014/main" id="{778F9592-63AD-3AC1-651B-11B91BFDF1F1}"/>
              </a:ext>
            </a:extLst>
          </p:cNvPr>
          <p:cNvSpPr txBox="1"/>
          <p:nvPr/>
        </p:nvSpPr>
        <p:spPr>
          <a:xfrm>
            <a:off x="1084751" y="3229858"/>
            <a:ext cx="1003406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6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>
                <a:solidFill>
                  <a:srgbClr val="231F20"/>
                </a:solidFill>
                <a:latin typeface="Trebuchet MS"/>
                <a:cs typeface="Trebuchet MS"/>
              </a:rPr>
              <a:t>Lunch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6" name="object 16">
            <a:extLst>
              <a:ext uri="{FF2B5EF4-FFF2-40B4-BE49-F238E27FC236}">
                <a16:creationId xmlns:a16="http://schemas.microsoft.com/office/drawing/2014/main" id="{4AF4C3BA-368E-E553-9793-ED1C40BD85CA}"/>
              </a:ext>
            </a:extLst>
          </p:cNvPr>
          <p:cNvSpPr txBox="1"/>
          <p:nvPr/>
        </p:nvSpPr>
        <p:spPr>
          <a:xfrm>
            <a:off x="3532703" y="3488904"/>
            <a:ext cx="100340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>
                <a:solidFill>
                  <a:srgbClr val="231F20"/>
                </a:solidFill>
                <a:latin typeface="Trebuchet MS"/>
                <a:cs typeface="Trebuchet MS"/>
              </a:rPr>
              <a:t>Lunch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7" name="object 16">
            <a:extLst>
              <a:ext uri="{FF2B5EF4-FFF2-40B4-BE49-F238E27FC236}">
                <a16:creationId xmlns:a16="http://schemas.microsoft.com/office/drawing/2014/main" id="{23773150-217C-20FF-AD31-F8D1E5538732}"/>
              </a:ext>
            </a:extLst>
          </p:cNvPr>
          <p:cNvSpPr txBox="1"/>
          <p:nvPr/>
        </p:nvSpPr>
        <p:spPr>
          <a:xfrm>
            <a:off x="5823860" y="3117850"/>
            <a:ext cx="1003406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6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>
                <a:solidFill>
                  <a:srgbClr val="231F20"/>
                </a:solidFill>
                <a:latin typeface="Trebuchet MS"/>
                <a:cs typeface="Trebuchet MS"/>
              </a:rPr>
              <a:t>Dinner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8" name="object 16">
            <a:extLst>
              <a:ext uri="{FF2B5EF4-FFF2-40B4-BE49-F238E27FC236}">
                <a16:creationId xmlns:a16="http://schemas.microsoft.com/office/drawing/2014/main" id="{AD091E8C-6CC7-6EFA-EC82-35C338502DC5}"/>
              </a:ext>
            </a:extLst>
          </p:cNvPr>
          <p:cNvSpPr txBox="1"/>
          <p:nvPr/>
        </p:nvSpPr>
        <p:spPr>
          <a:xfrm>
            <a:off x="5745134" y="4778310"/>
            <a:ext cx="1003406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6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spc="-35" dirty="0" err="1">
                <a:solidFill>
                  <a:srgbClr val="231F20"/>
                </a:solidFill>
                <a:latin typeface="Trebuchet MS"/>
                <a:cs typeface="Trebuchet MS"/>
              </a:rPr>
              <a:t>Aandete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DE94A6-10B4-265C-81C7-C7CE38C1BF84}"/>
              </a:ext>
            </a:extLst>
          </p:cNvPr>
          <p:cNvGrpSpPr/>
          <p:nvPr/>
        </p:nvGrpSpPr>
        <p:grpSpPr>
          <a:xfrm>
            <a:off x="396081" y="5622830"/>
            <a:ext cx="1980564" cy="2284796"/>
            <a:chOff x="396081" y="5622830"/>
            <a:chExt cx="1980564" cy="228479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9AE06E3-4B32-D833-C970-C28870630940}"/>
                </a:ext>
              </a:extLst>
            </p:cNvPr>
            <p:cNvGrpSpPr/>
            <p:nvPr/>
          </p:nvGrpSpPr>
          <p:grpSpPr>
            <a:xfrm>
              <a:off x="396081" y="5835331"/>
              <a:ext cx="1980564" cy="2072295"/>
              <a:chOff x="396081" y="5835331"/>
              <a:chExt cx="1980564" cy="2072295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18DB2714-76C9-EB02-0A01-F0840B676898}"/>
                  </a:ext>
                </a:extLst>
              </p:cNvPr>
              <p:cNvSpPr/>
              <p:nvPr/>
            </p:nvSpPr>
            <p:spPr>
              <a:xfrm>
                <a:off x="396081" y="5835331"/>
                <a:ext cx="1980564" cy="2072295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12700">
                    <a:noFill/>
                  </a:ln>
                  <a:noFill/>
                </a:endParaRPr>
              </a:p>
            </p:txBody>
          </p:sp>
          <p:sp>
            <p:nvSpPr>
              <p:cNvPr id="40" name="object 16">
                <a:extLst>
                  <a:ext uri="{FF2B5EF4-FFF2-40B4-BE49-F238E27FC236}">
                    <a16:creationId xmlns:a16="http://schemas.microsoft.com/office/drawing/2014/main" id="{B555E085-A912-D8B5-1C1B-717C9C55AC6E}"/>
                  </a:ext>
                </a:extLst>
              </p:cNvPr>
              <p:cNvSpPr txBox="1"/>
              <p:nvPr/>
            </p:nvSpPr>
            <p:spPr>
              <a:xfrm>
                <a:off x="955221" y="7237751"/>
                <a:ext cx="1003406" cy="51809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AU" sz="1600" spc="-35" dirty="0" err="1">
                    <a:solidFill>
                      <a:srgbClr val="231F20"/>
                    </a:solidFill>
                    <a:latin typeface="Trebuchet MS"/>
                    <a:cs typeface="Trebuchet MS"/>
                  </a:rPr>
                  <a:t>Aandete</a:t>
                </a: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41" name="object 16">
              <a:extLst>
                <a:ext uri="{FF2B5EF4-FFF2-40B4-BE49-F238E27FC236}">
                  <a16:creationId xmlns:a16="http://schemas.microsoft.com/office/drawing/2014/main" id="{D5328262-EE2D-BD08-4519-1F55C112C570}"/>
                </a:ext>
              </a:extLst>
            </p:cNvPr>
            <p:cNvSpPr txBox="1"/>
            <p:nvPr/>
          </p:nvSpPr>
          <p:spPr>
            <a:xfrm>
              <a:off x="1084751" y="5622830"/>
              <a:ext cx="100340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Dinner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127A350-B669-CE51-9267-58677284F8D6}"/>
              </a:ext>
            </a:extLst>
          </p:cNvPr>
          <p:cNvSpPr/>
          <p:nvPr/>
        </p:nvSpPr>
        <p:spPr>
          <a:xfrm>
            <a:off x="5073651" y="3321300"/>
            <a:ext cx="2077252" cy="207917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FAE6546-83FE-8DC7-54C6-300CB8538EFC}"/>
              </a:ext>
            </a:extLst>
          </p:cNvPr>
          <p:cNvGrpSpPr/>
          <p:nvPr/>
        </p:nvGrpSpPr>
        <p:grpSpPr>
          <a:xfrm>
            <a:off x="5073651" y="5636522"/>
            <a:ext cx="2077252" cy="2238445"/>
            <a:chOff x="5073651" y="5663234"/>
            <a:chExt cx="2077252" cy="223844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B190AC-0E0D-3530-5BCD-6F6A63105325}"/>
                </a:ext>
              </a:extLst>
            </p:cNvPr>
            <p:cNvSpPr/>
            <p:nvPr/>
          </p:nvSpPr>
          <p:spPr>
            <a:xfrm>
              <a:off x="5073651" y="5822506"/>
              <a:ext cx="2077252" cy="207917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320E7223-3C92-595A-F9AF-B03AF03C1D62}"/>
                </a:ext>
              </a:extLst>
            </p:cNvPr>
            <p:cNvSpPr txBox="1"/>
            <p:nvPr/>
          </p:nvSpPr>
          <p:spPr>
            <a:xfrm>
              <a:off x="5812615" y="7284626"/>
              <a:ext cx="100340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Hoender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2" name="object 16">
              <a:extLst>
                <a:ext uri="{FF2B5EF4-FFF2-40B4-BE49-F238E27FC236}">
                  <a16:creationId xmlns:a16="http://schemas.microsoft.com/office/drawing/2014/main" id="{1F422EA4-B763-84F3-A8DD-679B8C091A11}"/>
                </a:ext>
              </a:extLst>
            </p:cNvPr>
            <p:cNvSpPr txBox="1"/>
            <p:nvPr/>
          </p:nvSpPr>
          <p:spPr>
            <a:xfrm>
              <a:off x="5739550" y="5663234"/>
              <a:ext cx="100340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Chicken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26E8DF-C41C-AB6F-9B14-9AF70AE58B8C}"/>
              </a:ext>
            </a:extLst>
          </p:cNvPr>
          <p:cNvGrpSpPr/>
          <p:nvPr/>
        </p:nvGrpSpPr>
        <p:grpSpPr>
          <a:xfrm>
            <a:off x="2716475" y="5679653"/>
            <a:ext cx="2077252" cy="2226135"/>
            <a:chOff x="5073651" y="5675544"/>
            <a:chExt cx="2077252" cy="2226135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C9A5B76-C2FC-6868-5E65-F81DCFC3ACF2}"/>
                </a:ext>
              </a:extLst>
            </p:cNvPr>
            <p:cNvSpPr/>
            <p:nvPr/>
          </p:nvSpPr>
          <p:spPr>
            <a:xfrm>
              <a:off x="5073651" y="5822506"/>
              <a:ext cx="2077252" cy="207917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bject 16">
              <a:extLst>
                <a:ext uri="{FF2B5EF4-FFF2-40B4-BE49-F238E27FC236}">
                  <a16:creationId xmlns:a16="http://schemas.microsoft.com/office/drawing/2014/main" id="{A151F3B3-34E1-9A7C-6EF9-35234BF967FD}"/>
                </a:ext>
              </a:extLst>
            </p:cNvPr>
            <p:cNvSpPr txBox="1"/>
            <p:nvPr/>
          </p:nvSpPr>
          <p:spPr>
            <a:xfrm>
              <a:off x="5889879" y="7298092"/>
              <a:ext cx="1003406" cy="548868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/>
                  <a:cs typeface="Trebuchet MS"/>
                </a:rPr>
                <a:t>Vis</a:t>
              </a:r>
              <a:endParaRPr sz="1600" dirty="0">
                <a:latin typeface="Trebuchet MS"/>
                <a:cs typeface="Trebuchet MS"/>
              </a:endParaRPr>
            </a:p>
          </p:txBody>
        </p:sp>
        <p:sp>
          <p:nvSpPr>
            <p:cNvPr id="48" name="object 16">
              <a:extLst>
                <a:ext uri="{FF2B5EF4-FFF2-40B4-BE49-F238E27FC236}">
                  <a16:creationId xmlns:a16="http://schemas.microsoft.com/office/drawing/2014/main" id="{D0789484-B24F-5778-793A-47397E433AC7}"/>
                </a:ext>
              </a:extLst>
            </p:cNvPr>
            <p:cNvSpPr txBox="1"/>
            <p:nvPr/>
          </p:nvSpPr>
          <p:spPr>
            <a:xfrm>
              <a:off x="5889879" y="5675544"/>
              <a:ext cx="100340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Fish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21731" y="3810664"/>
            <a:ext cx="990046" cy="124193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54984" y="6288644"/>
            <a:ext cx="864107" cy="129082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7998" y="3784377"/>
            <a:ext cx="1235986" cy="123599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340778" y="1388887"/>
            <a:ext cx="874944" cy="13108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0529" y="1360456"/>
            <a:ext cx="1567751" cy="125999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8590" y="6048693"/>
            <a:ext cx="891627" cy="134138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40188" y="3724217"/>
            <a:ext cx="874952" cy="1310883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40338" y="8664853"/>
            <a:ext cx="1279315" cy="127932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77895" y="1451804"/>
            <a:ext cx="1877720" cy="1175945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488409" y="8574203"/>
            <a:ext cx="1727835" cy="1219200"/>
            <a:chOff x="455999" y="8437206"/>
            <a:chExt cx="1727835" cy="1219200"/>
          </a:xfrm>
        </p:grpSpPr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55999" y="8589602"/>
              <a:ext cx="1655842" cy="1066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89791" y="8437206"/>
              <a:ext cx="593597" cy="62623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506667" y="8514078"/>
            <a:ext cx="1420175" cy="127932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117708" y="2696646"/>
            <a:ext cx="4933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85" dirty="0">
                <a:solidFill>
                  <a:srgbClr val="231F20"/>
                </a:solidFill>
                <a:latin typeface="Trebuchet MS"/>
                <a:cs typeface="Trebuchet MS"/>
              </a:rPr>
              <a:t>W</a:t>
            </a:r>
            <a:r>
              <a:rPr sz="1500" spc="-40" dirty="0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r>
              <a:rPr sz="1500" spc="-114" dirty="0">
                <a:solidFill>
                  <a:srgbClr val="231F20"/>
                </a:solidFill>
                <a:latin typeface="Trebuchet MS"/>
                <a:cs typeface="Trebuchet MS"/>
              </a:rPr>
              <a:t>t</a:t>
            </a:r>
            <a:r>
              <a:rPr sz="1500" spc="-70" dirty="0">
                <a:solidFill>
                  <a:srgbClr val="231F20"/>
                </a:solidFill>
                <a:latin typeface="Trebuchet MS"/>
                <a:cs typeface="Trebuchet MS"/>
              </a:rPr>
              <a:t>e</a:t>
            </a:r>
            <a:r>
              <a:rPr sz="1500" spc="-95" dirty="0">
                <a:solidFill>
                  <a:srgbClr val="231F20"/>
                </a:solidFill>
                <a:latin typeface="Trebuchet MS"/>
                <a:cs typeface="Trebuchet MS"/>
              </a:rPr>
              <a:t>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80541" y="5082849"/>
            <a:ext cx="68779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Suiker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6344" y="5852757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Beer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Bier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6344" y="8286356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       Vegetarian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1800" dirty="0">
              <a:latin typeface="Times New Roman"/>
              <a:cs typeface="Times New Roman"/>
            </a:endParaRPr>
          </a:p>
          <a:p>
            <a:pPr marL="558800">
              <a:lnSpc>
                <a:spcPct val="100000"/>
              </a:lnSpc>
              <a:spcBef>
                <a:spcPts val="1335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Vegetaries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16570" y="2673096"/>
            <a:ext cx="42290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Sap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01373" y="5082849"/>
            <a:ext cx="61068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Melk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90355" y="5852757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Wine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Wyn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90355" y="8291156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Kosher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Kosjer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14353" y="975957"/>
            <a:ext cx="1979295" cy="1982594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             </a:t>
            </a:r>
          </a:p>
          <a:p>
            <a:pPr>
              <a:lnSpc>
                <a:spcPct val="100000"/>
              </a:lnSpc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            Tea</a:t>
            </a:r>
            <a:endParaRPr sz="16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Tee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214353" y="3409556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35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Koffie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14353" y="8286356"/>
            <a:ext cx="1979295" cy="2013372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500" spc="-70" dirty="0">
                <a:solidFill>
                  <a:srgbClr val="231F20"/>
                </a:solidFill>
                <a:latin typeface="Trebuchet MS"/>
              </a:rPr>
              <a:t>Halal</a:t>
            </a:r>
            <a:endParaRPr sz="1500" spc="-70" dirty="0">
              <a:solidFill>
                <a:srgbClr val="231F20"/>
              </a:solidFill>
              <a:latin typeface="Trebuchet MS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35"/>
              </a:spcBef>
            </a:pPr>
            <a:b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</a:br>
            <a:r>
              <a:rPr sz="1500" spc="-70" dirty="0">
                <a:solidFill>
                  <a:srgbClr val="231F20"/>
                </a:solidFill>
                <a:latin typeface="Trebuchet MS"/>
                <a:cs typeface="Trebuchet MS"/>
              </a:rPr>
              <a:t>Halal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E667BC-B490-2FC9-BF44-278A59323DCC}"/>
              </a:ext>
            </a:extLst>
          </p:cNvPr>
          <p:cNvSpPr txBox="1"/>
          <p:nvPr/>
        </p:nvSpPr>
        <p:spPr>
          <a:xfrm>
            <a:off x="970449" y="1065722"/>
            <a:ext cx="771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1500" spc="-85" dirty="0">
                <a:solidFill>
                  <a:srgbClr val="231F20"/>
                </a:solidFill>
                <a:latin typeface="Trebuchet MS"/>
              </a:rPr>
              <a:t>Water</a:t>
            </a: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E8A26519-4B9E-9694-EE80-1561D409A10B}"/>
              </a:ext>
            </a:extLst>
          </p:cNvPr>
          <p:cNvSpPr txBox="1"/>
          <p:nvPr/>
        </p:nvSpPr>
        <p:spPr>
          <a:xfrm>
            <a:off x="3522684" y="1044520"/>
            <a:ext cx="61068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Juice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9" name="object 20">
            <a:extLst>
              <a:ext uri="{FF2B5EF4-FFF2-40B4-BE49-F238E27FC236}">
                <a16:creationId xmlns:a16="http://schemas.microsoft.com/office/drawing/2014/main" id="{875A9669-E77D-1E7A-5365-8239E2C774DD}"/>
              </a:ext>
            </a:extLst>
          </p:cNvPr>
          <p:cNvSpPr txBox="1"/>
          <p:nvPr/>
        </p:nvSpPr>
        <p:spPr>
          <a:xfrm>
            <a:off x="1109293" y="3417424"/>
            <a:ext cx="63224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Sugar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0" name="object 20">
            <a:extLst>
              <a:ext uri="{FF2B5EF4-FFF2-40B4-BE49-F238E27FC236}">
                <a16:creationId xmlns:a16="http://schemas.microsoft.com/office/drawing/2014/main" id="{97556431-6A64-E851-81E0-39FCC128C592}"/>
              </a:ext>
            </a:extLst>
          </p:cNvPr>
          <p:cNvSpPr txBox="1"/>
          <p:nvPr/>
        </p:nvSpPr>
        <p:spPr>
          <a:xfrm>
            <a:off x="3575361" y="3441297"/>
            <a:ext cx="42290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Milk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1" name="object 20">
            <a:extLst>
              <a:ext uri="{FF2B5EF4-FFF2-40B4-BE49-F238E27FC236}">
                <a16:creationId xmlns:a16="http://schemas.microsoft.com/office/drawing/2014/main" id="{E46D7FE6-1F4F-36D9-D318-8E1468AB6285}"/>
              </a:ext>
            </a:extLst>
          </p:cNvPr>
          <p:cNvSpPr txBox="1"/>
          <p:nvPr/>
        </p:nvSpPr>
        <p:spPr>
          <a:xfrm>
            <a:off x="5915521" y="3470061"/>
            <a:ext cx="8155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Coffee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2" name="object 2">
            <a:extLst>
              <a:ext uri="{FF2B5EF4-FFF2-40B4-BE49-F238E27FC236}">
                <a16:creationId xmlns:a16="http://schemas.microsoft.com/office/drawing/2014/main" id="{0245E9A2-6BBD-D31A-5A27-F08E30E546CC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114967" y="5123964"/>
            <a:ext cx="48450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65" dirty="0">
                <a:solidFill>
                  <a:srgbClr val="231F20"/>
                </a:solidFill>
                <a:latin typeface="Trebuchet MS"/>
                <a:cs typeface="Trebuchet MS"/>
              </a:rPr>
              <a:t>R</a:t>
            </a:r>
            <a:r>
              <a:rPr sz="1500" spc="-70" dirty="0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r>
              <a:rPr sz="1500" spc="-10" dirty="0">
                <a:solidFill>
                  <a:srgbClr val="231F20"/>
                </a:solidFill>
                <a:latin typeface="Trebuchet MS"/>
                <a:cs typeface="Trebuchet MS"/>
              </a:rPr>
              <a:t>bbi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5698" y="5768284"/>
            <a:ext cx="1979295" cy="2210862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endParaRPr lang="en-AU" sz="16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Verpleegster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5697" y="8220420"/>
            <a:ext cx="1979295" cy="2210862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375285">
              <a:lnSpc>
                <a:spcPct val="100000"/>
              </a:lnSpc>
              <a:spcBef>
                <a:spcPts val="1335"/>
              </a:spcBef>
            </a:pPr>
            <a:endParaRPr lang="en-AU" sz="16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375285">
              <a:lnSpc>
                <a:spcPct val="100000"/>
              </a:lnSpc>
              <a:spcBef>
                <a:spcPts val="1335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Fisioterapeut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09662" y="2620068"/>
            <a:ext cx="70161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Familie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7698" y="5151522"/>
            <a:ext cx="4806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45" dirty="0">
                <a:solidFill>
                  <a:srgbClr val="231F20"/>
                </a:solidFill>
                <a:latin typeface="Trebuchet MS"/>
                <a:cs typeface="Trebuchet MS"/>
              </a:rPr>
              <a:t>Ima</a:t>
            </a:r>
            <a:r>
              <a:rPr sz="1500" spc="5" dirty="0">
                <a:solidFill>
                  <a:srgbClr val="231F20"/>
                </a:solidFill>
                <a:latin typeface="Trebuchet MS"/>
                <a:cs typeface="Trebuchet MS"/>
              </a:rPr>
              <a:t>m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14353" y="838669"/>
            <a:ext cx="1971491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Priester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14353" y="3409556"/>
            <a:ext cx="1979295" cy="2044149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35"/>
              </a:spcBef>
            </a:pPr>
            <a:b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Priester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283" y="1335216"/>
            <a:ext cx="1717872" cy="1179576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60249" y="1226311"/>
            <a:ext cx="1459494" cy="1331475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5974" y="3785454"/>
            <a:ext cx="909027" cy="129235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334459" y="3753899"/>
            <a:ext cx="862573" cy="1292347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82004" y="1289454"/>
            <a:ext cx="1043990" cy="1277287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60166" y="3786254"/>
            <a:ext cx="887666" cy="1259992"/>
          </a:xfrm>
          <a:prstGeom prst="rect">
            <a:avLst/>
          </a:prstGeom>
        </p:spPr>
      </p:pic>
      <p:sp>
        <p:nvSpPr>
          <p:cNvPr id="28" name="object 3">
            <a:extLst>
              <a:ext uri="{FF2B5EF4-FFF2-40B4-BE49-F238E27FC236}">
                <a16:creationId xmlns:a16="http://schemas.microsoft.com/office/drawing/2014/main" id="{3E9C7D7B-D788-29CB-DDFE-B7857B5E9F79}"/>
              </a:ext>
            </a:extLst>
          </p:cNvPr>
          <p:cNvSpPr txBox="1"/>
          <p:nvPr/>
        </p:nvSpPr>
        <p:spPr>
          <a:xfrm>
            <a:off x="862235" y="1006258"/>
            <a:ext cx="113098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Interpreter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DC73D9E2-D3D6-D9C7-7DB3-5D82C48C8E23}"/>
              </a:ext>
            </a:extLst>
          </p:cNvPr>
          <p:cNvSpPr txBox="1"/>
          <p:nvPr/>
        </p:nvSpPr>
        <p:spPr>
          <a:xfrm>
            <a:off x="3502015" y="967266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Family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0" name="object 3">
            <a:extLst>
              <a:ext uri="{FF2B5EF4-FFF2-40B4-BE49-F238E27FC236}">
                <a16:creationId xmlns:a16="http://schemas.microsoft.com/office/drawing/2014/main" id="{EB6876ED-A261-6EDC-6AA7-6ACDB37E80AD}"/>
              </a:ext>
            </a:extLst>
          </p:cNvPr>
          <p:cNvSpPr txBox="1"/>
          <p:nvPr/>
        </p:nvSpPr>
        <p:spPr>
          <a:xfrm>
            <a:off x="1166202" y="2608006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Tolk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A0C9A201-E0A2-3CC6-4ADE-29821D1985A7}"/>
              </a:ext>
            </a:extLst>
          </p:cNvPr>
          <p:cNvSpPr txBox="1"/>
          <p:nvPr/>
        </p:nvSpPr>
        <p:spPr>
          <a:xfrm>
            <a:off x="5938347" y="930208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Priest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2" name="object 3">
            <a:extLst>
              <a:ext uri="{FF2B5EF4-FFF2-40B4-BE49-F238E27FC236}">
                <a16:creationId xmlns:a16="http://schemas.microsoft.com/office/drawing/2014/main" id="{F5D37C77-711A-9436-A527-DCA26FA8AD9E}"/>
              </a:ext>
            </a:extLst>
          </p:cNvPr>
          <p:cNvSpPr txBox="1"/>
          <p:nvPr/>
        </p:nvSpPr>
        <p:spPr>
          <a:xfrm>
            <a:off x="1109301" y="3431597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Rabbi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3" name="object 3">
            <a:extLst>
              <a:ext uri="{FF2B5EF4-FFF2-40B4-BE49-F238E27FC236}">
                <a16:creationId xmlns:a16="http://schemas.microsoft.com/office/drawing/2014/main" id="{BAA6A8E1-96DE-27A6-AB3C-211A69EFCA2E}"/>
              </a:ext>
            </a:extLst>
          </p:cNvPr>
          <p:cNvSpPr txBox="1"/>
          <p:nvPr/>
        </p:nvSpPr>
        <p:spPr>
          <a:xfrm>
            <a:off x="3530742" y="3409778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Imam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id="{358F991C-C5BF-17F7-BE96-D99ADD89BD99}"/>
              </a:ext>
            </a:extLst>
          </p:cNvPr>
          <p:cNvSpPr txBox="1"/>
          <p:nvPr/>
        </p:nvSpPr>
        <p:spPr>
          <a:xfrm>
            <a:off x="5925510" y="3444674"/>
            <a:ext cx="88391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Priest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31E457-D86E-8267-8522-E77CCC686C41}"/>
              </a:ext>
            </a:extLst>
          </p:cNvPr>
          <p:cNvGrpSpPr/>
          <p:nvPr/>
        </p:nvGrpSpPr>
        <p:grpSpPr>
          <a:xfrm>
            <a:off x="439229" y="5748701"/>
            <a:ext cx="6754419" cy="4649261"/>
            <a:chOff x="439229" y="5852757"/>
            <a:chExt cx="6754419" cy="4649261"/>
          </a:xfrm>
        </p:grpSpPr>
        <p:sp>
          <p:nvSpPr>
            <p:cNvPr id="9" name="object 9"/>
            <p:cNvSpPr txBox="1"/>
            <p:nvPr/>
          </p:nvSpPr>
          <p:spPr>
            <a:xfrm>
              <a:off x="2790355" y="5852757"/>
              <a:ext cx="1979295" cy="2210862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endPara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Dokter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2790355" y="8291156"/>
              <a:ext cx="1979295" cy="2210862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 marL="643255">
                <a:lnSpc>
                  <a:spcPct val="100000"/>
                </a:lnSpc>
                <a:spcBef>
                  <a:spcPts val="1300"/>
                </a:spcBef>
              </a:pPr>
              <a:endPara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643255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Masseer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5214353" y="5852757"/>
              <a:ext cx="1979295" cy="2210862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endPara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Monnik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5214353" y="8286356"/>
              <a:ext cx="1979295" cy="2210862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1800" dirty="0">
                <a:latin typeface="Times New Roman"/>
                <a:cs typeface="Times New Roman"/>
              </a:endParaRPr>
            </a:p>
            <a:p>
              <a:pPr marL="611505">
                <a:lnSpc>
                  <a:spcPct val="100000"/>
                </a:lnSpc>
                <a:spcBef>
                  <a:spcPts val="1335"/>
                </a:spcBef>
              </a:pPr>
              <a:endPara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611505">
                <a:lnSpc>
                  <a:spcPct val="100000"/>
                </a:lnSpc>
                <a:spcBef>
                  <a:spcPts val="1335"/>
                </a:spcBef>
              </a:pP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Podoloog</a:t>
              </a:r>
              <a:endParaRPr sz="1500" dirty="0">
                <a:latin typeface="Trebuchet MS"/>
                <a:cs typeface="Trebuchet MS"/>
              </a:endParaRPr>
            </a:p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326732" y="8850992"/>
              <a:ext cx="1746732" cy="116243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60166" y="6277574"/>
              <a:ext cx="860706" cy="129235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372685" y="8801022"/>
              <a:ext cx="842568" cy="126237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7769" y="6366009"/>
              <a:ext cx="1764453" cy="121492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39229" y="6382797"/>
              <a:ext cx="1760249" cy="117097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6072" y="8800861"/>
              <a:ext cx="1768830" cy="1181851"/>
            </a:xfrm>
            <a:prstGeom prst="rect">
              <a:avLst/>
            </a:prstGeom>
          </p:spPr>
        </p:pic>
        <p:sp>
          <p:nvSpPr>
            <p:cNvPr id="35" name="object 3">
              <a:extLst>
                <a:ext uri="{FF2B5EF4-FFF2-40B4-BE49-F238E27FC236}">
                  <a16:creationId xmlns:a16="http://schemas.microsoft.com/office/drawing/2014/main" id="{4A8B8597-4BB5-2346-3530-E6B37AFE24F3}"/>
                </a:ext>
              </a:extLst>
            </p:cNvPr>
            <p:cNvSpPr txBox="1"/>
            <p:nvPr/>
          </p:nvSpPr>
          <p:spPr>
            <a:xfrm>
              <a:off x="981647" y="5893870"/>
              <a:ext cx="883919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Nurse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6" name="object 3">
              <a:extLst>
                <a:ext uri="{FF2B5EF4-FFF2-40B4-BE49-F238E27FC236}">
                  <a16:creationId xmlns:a16="http://schemas.microsoft.com/office/drawing/2014/main" id="{EFA968AA-F27A-4A82-CE19-D6C0A03AFB18}"/>
                </a:ext>
              </a:extLst>
            </p:cNvPr>
            <p:cNvSpPr txBox="1"/>
            <p:nvPr/>
          </p:nvSpPr>
          <p:spPr>
            <a:xfrm>
              <a:off x="3506593" y="5872340"/>
              <a:ext cx="883919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Doctor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7" name="object 3">
              <a:extLst>
                <a:ext uri="{FF2B5EF4-FFF2-40B4-BE49-F238E27FC236}">
                  <a16:creationId xmlns:a16="http://schemas.microsoft.com/office/drawing/2014/main" id="{B046F46C-4A83-7FCB-1238-1658BB934B0E}"/>
                </a:ext>
              </a:extLst>
            </p:cNvPr>
            <p:cNvSpPr txBox="1"/>
            <p:nvPr/>
          </p:nvSpPr>
          <p:spPr>
            <a:xfrm>
              <a:off x="5901052" y="5889884"/>
              <a:ext cx="883919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Monk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9" name="object 3">
              <a:extLst>
                <a:ext uri="{FF2B5EF4-FFF2-40B4-BE49-F238E27FC236}">
                  <a16:creationId xmlns:a16="http://schemas.microsoft.com/office/drawing/2014/main" id="{8C1016B6-36CF-6D7D-BF21-129606E29FC5}"/>
                </a:ext>
              </a:extLst>
            </p:cNvPr>
            <p:cNvSpPr txBox="1"/>
            <p:nvPr/>
          </p:nvSpPr>
          <p:spPr>
            <a:xfrm>
              <a:off x="716311" y="8408889"/>
              <a:ext cx="1499844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Physiotherapist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0" name="object 3">
              <a:extLst>
                <a:ext uri="{FF2B5EF4-FFF2-40B4-BE49-F238E27FC236}">
                  <a16:creationId xmlns:a16="http://schemas.microsoft.com/office/drawing/2014/main" id="{2C2A3D93-65CC-847C-89DD-C41CE845A854}"/>
                </a:ext>
              </a:extLst>
            </p:cNvPr>
            <p:cNvSpPr txBox="1"/>
            <p:nvPr/>
          </p:nvSpPr>
          <p:spPr>
            <a:xfrm>
              <a:off x="3418511" y="8392451"/>
              <a:ext cx="883919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Massage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1" name="object 3">
              <a:extLst>
                <a:ext uri="{FF2B5EF4-FFF2-40B4-BE49-F238E27FC236}">
                  <a16:creationId xmlns:a16="http://schemas.microsoft.com/office/drawing/2014/main" id="{870B7FFF-69A9-147C-D2D7-D9FD48D656EC}"/>
                </a:ext>
              </a:extLst>
            </p:cNvPr>
            <p:cNvSpPr txBox="1"/>
            <p:nvPr/>
          </p:nvSpPr>
          <p:spPr>
            <a:xfrm>
              <a:off x="5842075" y="8347656"/>
              <a:ext cx="998114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dirty="0"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Podiatrist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  <p:sp>
        <p:nvSpPr>
          <p:cNvPr id="3" name="object 2">
            <a:extLst>
              <a:ext uri="{FF2B5EF4-FFF2-40B4-BE49-F238E27FC236}">
                <a16:creationId xmlns:a16="http://schemas.microsoft.com/office/drawing/2014/main" id="{CD50AA58-6D36-C6FE-C31C-46D607B7DE85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D3F4A5E-6AB5-537C-CFCE-74028D870767}"/>
              </a:ext>
            </a:extLst>
          </p:cNvPr>
          <p:cNvSpPr txBox="1"/>
          <p:nvPr/>
        </p:nvSpPr>
        <p:spPr>
          <a:xfrm>
            <a:off x="1435261" y="6018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43253" y="2617878"/>
            <a:ext cx="62547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Stort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520" y="5091354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AU" sz="1600" spc="-60" dirty="0" err="1">
                <a:solidFill>
                  <a:srgbClr val="231F20"/>
                </a:solidFill>
                <a:latin typeface="Trebuchet MS"/>
                <a:cs typeface="Trebuchet MS"/>
              </a:rPr>
              <a:t>Borsel</a:t>
            </a: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600" spc="-60" dirty="0" err="1">
                <a:solidFill>
                  <a:srgbClr val="231F20"/>
                </a:solidFill>
                <a:latin typeface="Trebuchet MS"/>
                <a:cs typeface="Trebuchet MS"/>
              </a:rPr>
              <a:t>Tande</a:t>
            </a:r>
            <a:endParaRPr lang="en-AU" sz="1600" dirty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47110" y="2590630"/>
            <a:ext cx="46228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600" spc="-160" dirty="0">
                <a:solidFill>
                  <a:srgbClr val="231F20"/>
                </a:solidFill>
                <a:latin typeface="Trebuchet MS"/>
                <a:cs typeface="Trebuchet MS"/>
              </a:rPr>
              <a:t>T</a:t>
            </a:r>
            <a:r>
              <a:rPr sz="1600" spc="-55" dirty="0">
                <a:solidFill>
                  <a:srgbClr val="231F20"/>
                </a:solidFill>
                <a:latin typeface="Trebuchet MS"/>
                <a:cs typeface="Trebuchet MS"/>
              </a:rPr>
              <a:t>o</a:t>
            </a:r>
            <a:r>
              <a:rPr sz="1600" spc="-85" dirty="0">
                <a:solidFill>
                  <a:srgbClr val="231F20"/>
                </a:solidFill>
                <a:latin typeface="Trebuchet MS"/>
                <a:cs typeface="Trebuchet MS"/>
              </a:rPr>
              <a:t>il</a:t>
            </a:r>
            <a:r>
              <a:rPr sz="1600" spc="-65" dirty="0">
                <a:solidFill>
                  <a:srgbClr val="231F20"/>
                </a:solidFill>
                <a:latin typeface="Trebuchet MS"/>
                <a:cs typeface="Trebuchet MS"/>
              </a:rPr>
              <a:t>e</a:t>
            </a:r>
            <a:r>
              <a:rPr sz="1600" spc="-100" dirty="0">
                <a:solidFill>
                  <a:srgbClr val="231F20"/>
                </a:solidFill>
                <a:latin typeface="Trebuchet MS"/>
                <a:cs typeface="Trebuchet MS"/>
              </a:rPr>
              <a:t>t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33025" y="5118053"/>
            <a:ext cx="1937909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Maak Kamer </a:t>
            </a:r>
            <a:r>
              <a:rPr lang="en-AU" sz="1600" spc="-60" dirty="0" err="1">
                <a:solidFill>
                  <a:srgbClr val="231F20"/>
                </a:solidFill>
                <a:latin typeface="Trebuchet MS"/>
                <a:cs typeface="Trebuchet MS"/>
              </a:rPr>
              <a:t>Skoon</a:t>
            </a:r>
            <a:endParaRPr lang="en-AU" sz="1600" dirty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14353" y="3409556"/>
            <a:ext cx="1979295" cy="2123658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1600" spc="-40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lang="en-AU" sz="1600" spc="-40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1600" spc="-40" dirty="0" err="1">
                <a:solidFill>
                  <a:srgbClr val="231F20"/>
                </a:solidFill>
                <a:latin typeface="Trebuchet MS"/>
                <a:cs typeface="Trebuchet MS"/>
              </a:rPr>
              <a:t>Staan</a:t>
            </a:r>
            <a:r>
              <a:rPr lang="en-AU" sz="1600" spc="-40" dirty="0">
                <a:solidFill>
                  <a:srgbClr val="231F20"/>
                </a:solidFill>
                <a:latin typeface="Trebuchet MS"/>
                <a:cs typeface="Trebuchet MS"/>
              </a:rPr>
              <a:t> Op</a:t>
            </a:r>
            <a:endParaRPr lang="en-AU" sz="1600" dirty="0">
              <a:latin typeface="Trebuchet MS"/>
              <a:cs typeface="Trebuchet MS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640" y="1402802"/>
            <a:ext cx="1795741" cy="119504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75528" y="3935138"/>
            <a:ext cx="921892" cy="127119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2811" y="3793116"/>
            <a:ext cx="1745716" cy="121920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89119" y="1402802"/>
            <a:ext cx="1795741" cy="119504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80671" y="1242082"/>
            <a:ext cx="923999" cy="1332801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5018" y="3736545"/>
            <a:ext cx="931790" cy="1271194"/>
          </a:xfrm>
          <a:prstGeom prst="rect">
            <a:avLst/>
          </a:prstGeom>
        </p:spPr>
      </p:pic>
      <p:grpSp>
        <p:nvGrpSpPr>
          <p:cNvPr id="19" name="object 19"/>
          <p:cNvGrpSpPr/>
          <p:nvPr/>
        </p:nvGrpSpPr>
        <p:grpSpPr>
          <a:xfrm>
            <a:off x="3034056" y="6139647"/>
            <a:ext cx="1644650" cy="1303655"/>
            <a:chOff x="2945950" y="5914898"/>
            <a:chExt cx="1644650" cy="1303655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13713" y="5914898"/>
              <a:ext cx="1132569" cy="130310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956205" y="6460165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496976" y="0"/>
                  </a:moveTo>
                  <a:lnTo>
                    <a:pt x="461391" y="124967"/>
                  </a:lnTo>
                  <a:lnTo>
                    <a:pt x="243748" y="30152"/>
                  </a:lnTo>
                  <a:lnTo>
                    <a:pt x="123139" y="23148"/>
                  </a:lnTo>
                  <a:lnTo>
                    <a:pt x="56308" y="126096"/>
                  </a:lnTo>
                  <a:lnTo>
                    <a:pt x="0" y="361137"/>
                  </a:lnTo>
                  <a:lnTo>
                    <a:pt x="10388" y="368947"/>
                  </a:lnTo>
                  <a:lnTo>
                    <a:pt x="110546" y="166591"/>
                  </a:lnTo>
                  <a:lnTo>
                    <a:pt x="188290" y="83167"/>
                  </a:lnTo>
                  <a:lnTo>
                    <a:pt x="283540" y="104302"/>
                  </a:lnTo>
                  <a:lnTo>
                    <a:pt x="436219" y="215620"/>
                  </a:lnTo>
                  <a:lnTo>
                    <a:pt x="406107" y="346836"/>
                  </a:lnTo>
                  <a:lnTo>
                    <a:pt x="569696" y="228993"/>
                  </a:lnTo>
                  <a:lnTo>
                    <a:pt x="496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56205" y="6460165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0" y="361137"/>
                  </a:moveTo>
                  <a:lnTo>
                    <a:pt x="56308" y="126096"/>
                  </a:lnTo>
                  <a:lnTo>
                    <a:pt x="123139" y="23148"/>
                  </a:lnTo>
                  <a:lnTo>
                    <a:pt x="243748" y="30152"/>
                  </a:lnTo>
                  <a:lnTo>
                    <a:pt x="461391" y="124967"/>
                  </a:lnTo>
                  <a:lnTo>
                    <a:pt x="496976" y="0"/>
                  </a:lnTo>
                  <a:lnTo>
                    <a:pt x="569696" y="228993"/>
                  </a:lnTo>
                  <a:lnTo>
                    <a:pt x="406107" y="346836"/>
                  </a:lnTo>
                  <a:lnTo>
                    <a:pt x="436219" y="215620"/>
                  </a:lnTo>
                  <a:lnTo>
                    <a:pt x="283540" y="104302"/>
                  </a:lnTo>
                  <a:lnTo>
                    <a:pt x="188290" y="83167"/>
                  </a:lnTo>
                  <a:lnTo>
                    <a:pt x="110546" y="166591"/>
                  </a:lnTo>
                  <a:lnTo>
                    <a:pt x="10388" y="368947"/>
                  </a:lnTo>
                  <a:lnTo>
                    <a:pt x="0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010301" y="640746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72720" y="0"/>
                  </a:move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010301" y="640746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569696" y="361137"/>
                  </a:move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522190" y="6134017"/>
            <a:ext cx="1644650" cy="1273810"/>
            <a:chOff x="473014" y="5952007"/>
            <a:chExt cx="1644650" cy="1273810"/>
          </a:xfrm>
        </p:grpSpPr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8195" y="5952007"/>
              <a:ext cx="1215603" cy="127332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483269" y="639185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496976" y="0"/>
                  </a:moveTo>
                  <a:lnTo>
                    <a:pt x="461391" y="124967"/>
                  </a:lnTo>
                  <a:lnTo>
                    <a:pt x="243748" y="30152"/>
                  </a:lnTo>
                  <a:lnTo>
                    <a:pt x="123139" y="23148"/>
                  </a:lnTo>
                  <a:lnTo>
                    <a:pt x="56308" y="126096"/>
                  </a:lnTo>
                  <a:lnTo>
                    <a:pt x="0" y="361137"/>
                  </a:lnTo>
                  <a:lnTo>
                    <a:pt x="10388" y="368947"/>
                  </a:lnTo>
                  <a:lnTo>
                    <a:pt x="110546" y="166591"/>
                  </a:lnTo>
                  <a:lnTo>
                    <a:pt x="188290" y="83167"/>
                  </a:lnTo>
                  <a:lnTo>
                    <a:pt x="283540" y="104302"/>
                  </a:lnTo>
                  <a:lnTo>
                    <a:pt x="436219" y="215620"/>
                  </a:lnTo>
                  <a:lnTo>
                    <a:pt x="406107" y="346836"/>
                  </a:lnTo>
                  <a:lnTo>
                    <a:pt x="569696" y="228993"/>
                  </a:lnTo>
                  <a:lnTo>
                    <a:pt x="496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83269" y="639185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0" y="361137"/>
                  </a:moveTo>
                  <a:lnTo>
                    <a:pt x="56308" y="126096"/>
                  </a:lnTo>
                  <a:lnTo>
                    <a:pt x="123139" y="23148"/>
                  </a:lnTo>
                  <a:lnTo>
                    <a:pt x="243748" y="30152"/>
                  </a:lnTo>
                  <a:lnTo>
                    <a:pt x="461391" y="124967"/>
                  </a:lnTo>
                  <a:lnTo>
                    <a:pt x="496976" y="0"/>
                  </a:lnTo>
                  <a:lnTo>
                    <a:pt x="569696" y="228993"/>
                  </a:lnTo>
                  <a:lnTo>
                    <a:pt x="406107" y="346836"/>
                  </a:lnTo>
                  <a:lnTo>
                    <a:pt x="436219" y="215620"/>
                  </a:lnTo>
                  <a:lnTo>
                    <a:pt x="283540" y="104302"/>
                  </a:lnTo>
                  <a:lnTo>
                    <a:pt x="188290" y="83167"/>
                  </a:lnTo>
                  <a:lnTo>
                    <a:pt x="110546" y="166591"/>
                  </a:lnTo>
                  <a:lnTo>
                    <a:pt x="10388" y="368947"/>
                  </a:lnTo>
                  <a:lnTo>
                    <a:pt x="0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537364" y="6339163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72720" y="0"/>
                  </a:move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537364" y="6339163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569696" y="361137"/>
                  </a:move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485393" y="8688216"/>
            <a:ext cx="1768475" cy="1177290"/>
            <a:chOff x="471881" y="8475461"/>
            <a:chExt cx="1768475" cy="1177290"/>
          </a:xfrm>
        </p:grpSpPr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1881" y="8475461"/>
              <a:ext cx="1768236" cy="1176741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99660" y="8618185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5" h="377825">
                  <a:moveTo>
                    <a:pt x="95021" y="0"/>
                  </a:move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99660" y="8618185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5" h="377825">
                  <a:moveTo>
                    <a:pt x="744397" y="369709"/>
                  </a:move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37105" y="8619984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80" h="375920">
                  <a:moveTo>
                    <a:pt x="602272" y="0"/>
                  </a:moveTo>
                  <a:lnTo>
                    <a:pt x="559142" y="127177"/>
                  </a:lnTo>
                  <a:lnTo>
                    <a:pt x="295388" y="30684"/>
                  </a:lnTo>
                  <a:lnTo>
                    <a:pt x="149226" y="23555"/>
                  </a:lnTo>
                  <a:lnTo>
                    <a:pt x="68236" y="128320"/>
                  </a:lnTo>
                  <a:lnTo>
                    <a:pt x="0" y="367512"/>
                  </a:lnTo>
                  <a:lnTo>
                    <a:pt x="12585" y="375462"/>
                  </a:lnTo>
                  <a:lnTo>
                    <a:pt x="133970" y="169527"/>
                  </a:lnTo>
                  <a:lnTo>
                    <a:pt x="228187" y="84629"/>
                  </a:lnTo>
                  <a:lnTo>
                    <a:pt x="343616" y="106139"/>
                  </a:lnTo>
                  <a:lnTo>
                    <a:pt x="528637" y="219430"/>
                  </a:lnTo>
                  <a:lnTo>
                    <a:pt x="492150" y="352958"/>
                  </a:lnTo>
                  <a:lnTo>
                    <a:pt x="690397" y="233032"/>
                  </a:lnTo>
                  <a:lnTo>
                    <a:pt x="602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537105" y="8619984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80" h="375920">
                  <a:moveTo>
                    <a:pt x="0" y="367512"/>
                  </a:moveTo>
                  <a:lnTo>
                    <a:pt x="68236" y="128320"/>
                  </a:lnTo>
                  <a:lnTo>
                    <a:pt x="149226" y="23555"/>
                  </a:lnTo>
                  <a:lnTo>
                    <a:pt x="295388" y="30684"/>
                  </a:lnTo>
                  <a:lnTo>
                    <a:pt x="559142" y="127177"/>
                  </a:lnTo>
                  <a:lnTo>
                    <a:pt x="602272" y="0"/>
                  </a:lnTo>
                  <a:lnTo>
                    <a:pt x="690397" y="233032"/>
                  </a:lnTo>
                  <a:lnTo>
                    <a:pt x="492150" y="352958"/>
                  </a:lnTo>
                  <a:lnTo>
                    <a:pt x="528637" y="219430"/>
                  </a:lnTo>
                  <a:lnTo>
                    <a:pt x="343616" y="106139"/>
                  </a:lnTo>
                  <a:lnTo>
                    <a:pt x="228187" y="84629"/>
                  </a:lnTo>
                  <a:lnTo>
                    <a:pt x="133970" y="169527"/>
                  </a:lnTo>
                  <a:lnTo>
                    <a:pt x="12585" y="375462"/>
                  </a:lnTo>
                  <a:lnTo>
                    <a:pt x="0" y="367512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2871636" y="8704513"/>
            <a:ext cx="1781175" cy="1185545"/>
            <a:chOff x="2907141" y="8471261"/>
            <a:chExt cx="1781175" cy="1185545"/>
          </a:xfrm>
        </p:grpSpPr>
        <p:pic>
          <p:nvPicPr>
            <p:cNvPr id="38" name="object 3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07141" y="8471261"/>
              <a:ext cx="1780858" cy="1185141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3012400" y="8499843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4" h="377825">
                  <a:moveTo>
                    <a:pt x="95021" y="0"/>
                  </a:move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12400" y="8499843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4" h="377825">
                  <a:moveTo>
                    <a:pt x="744397" y="369709"/>
                  </a:move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949844" y="8501643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79" h="375920">
                  <a:moveTo>
                    <a:pt x="602272" y="0"/>
                  </a:moveTo>
                  <a:lnTo>
                    <a:pt x="559142" y="127177"/>
                  </a:lnTo>
                  <a:lnTo>
                    <a:pt x="295388" y="30684"/>
                  </a:lnTo>
                  <a:lnTo>
                    <a:pt x="149226" y="23555"/>
                  </a:lnTo>
                  <a:lnTo>
                    <a:pt x="68236" y="128320"/>
                  </a:lnTo>
                  <a:lnTo>
                    <a:pt x="0" y="367512"/>
                  </a:lnTo>
                  <a:lnTo>
                    <a:pt x="12585" y="375462"/>
                  </a:lnTo>
                  <a:lnTo>
                    <a:pt x="133970" y="169527"/>
                  </a:lnTo>
                  <a:lnTo>
                    <a:pt x="228187" y="84629"/>
                  </a:lnTo>
                  <a:lnTo>
                    <a:pt x="343616" y="106139"/>
                  </a:lnTo>
                  <a:lnTo>
                    <a:pt x="528637" y="219430"/>
                  </a:lnTo>
                  <a:lnTo>
                    <a:pt x="492150" y="352958"/>
                  </a:lnTo>
                  <a:lnTo>
                    <a:pt x="690397" y="233032"/>
                  </a:lnTo>
                  <a:lnTo>
                    <a:pt x="602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949844" y="8501643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79" h="375920">
                  <a:moveTo>
                    <a:pt x="0" y="367512"/>
                  </a:moveTo>
                  <a:lnTo>
                    <a:pt x="68236" y="128320"/>
                  </a:lnTo>
                  <a:lnTo>
                    <a:pt x="149226" y="23555"/>
                  </a:lnTo>
                  <a:lnTo>
                    <a:pt x="295388" y="30684"/>
                  </a:lnTo>
                  <a:lnTo>
                    <a:pt x="559142" y="127177"/>
                  </a:lnTo>
                  <a:lnTo>
                    <a:pt x="602272" y="0"/>
                  </a:lnTo>
                  <a:lnTo>
                    <a:pt x="690397" y="233032"/>
                  </a:lnTo>
                  <a:lnTo>
                    <a:pt x="492150" y="352958"/>
                  </a:lnTo>
                  <a:lnTo>
                    <a:pt x="528637" y="219430"/>
                  </a:lnTo>
                  <a:lnTo>
                    <a:pt x="343616" y="106139"/>
                  </a:lnTo>
                  <a:lnTo>
                    <a:pt x="228187" y="84629"/>
                  </a:lnTo>
                  <a:lnTo>
                    <a:pt x="133970" y="169527"/>
                  </a:lnTo>
                  <a:lnTo>
                    <a:pt x="12585" y="375462"/>
                  </a:lnTo>
                  <a:lnTo>
                    <a:pt x="0" y="367512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">
            <a:extLst>
              <a:ext uri="{FF2B5EF4-FFF2-40B4-BE49-F238E27FC236}">
                <a16:creationId xmlns:a16="http://schemas.microsoft.com/office/drawing/2014/main" id="{A581DF4E-0C76-3A97-F34C-CC5DB8C89980}"/>
              </a:ext>
            </a:extLst>
          </p:cNvPr>
          <p:cNvSpPr txBox="1"/>
          <p:nvPr/>
        </p:nvSpPr>
        <p:spPr>
          <a:xfrm>
            <a:off x="834994" y="3398471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 err="1">
                <a:solidFill>
                  <a:srgbClr val="231F20"/>
                </a:solidFill>
                <a:latin typeface="Trebuchet MS"/>
                <a:cs typeface="Trebuchet MS"/>
              </a:rPr>
              <a:t>Cleen</a:t>
            </a: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 Teeth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A27A490B-4AB0-6258-9997-3973DD1E68E7}"/>
              </a:ext>
            </a:extLst>
          </p:cNvPr>
          <p:cNvSpPr txBox="1"/>
          <p:nvPr/>
        </p:nvSpPr>
        <p:spPr>
          <a:xfrm>
            <a:off x="3267374" y="3409556"/>
            <a:ext cx="136494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Clean Room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45" name="object 4">
            <a:extLst>
              <a:ext uri="{FF2B5EF4-FFF2-40B4-BE49-F238E27FC236}">
                <a16:creationId xmlns:a16="http://schemas.microsoft.com/office/drawing/2014/main" id="{4B07BDED-81D7-C326-3617-80D5CE4B3810}"/>
              </a:ext>
            </a:extLst>
          </p:cNvPr>
          <p:cNvSpPr txBox="1"/>
          <p:nvPr/>
        </p:nvSpPr>
        <p:spPr>
          <a:xfrm>
            <a:off x="5828708" y="3420876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Get Up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2092A0AE-43CD-CE47-F769-F3F23B76AD1C}"/>
              </a:ext>
            </a:extLst>
          </p:cNvPr>
          <p:cNvSpPr txBox="1"/>
          <p:nvPr/>
        </p:nvSpPr>
        <p:spPr>
          <a:xfrm>
            <a:off x="837186" y="5851241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Get Dressed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50" name="object 2">
            <a:extLst>
              <a:ext uri="{FF2B5EF4-FFF2-40B4-BE49-F238E27FC236}">
                <a16:creationId xmlns:a16="http://schemas.microsoft.com/office/drawing/2014/main" id="{56ED30EE-AF6B-3397-5370-754D6B5E6DDA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sp>
        <p:nvSpPr>
          <p:cNvPr id="51" name="object 3">
            <a:extLst>
              <a:ext uri="{FF2B5EF4-FFF2-40B4-BE49-F238E27FC236}">
                <a16:creationId xmlns:a16="http://schemas.microsoft.com/office/drawing/2014/main" id="{3F6CA69E-E194-3052-0E8C-167BD71D73D6}"/>
              </a:ext>
            </a:extLst>
          </p:cNvPr>
          <p:cNvSpPr txBox="1"/>
          <p:nvPr/>
        </p:nvSpPr>
        <p:spPr>
          <a:xfrm>
            <a:off x="921904" y="1053353"/>
            <a:ext cx="923999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Shower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2" name="object 3">
            <a:extLst>
              <a:ext uri="{FF2B5EF4-FFF2-40B4-BE49-F238E27FC236}">
                <a16:creationId xmlns:a16="http://schemas.microsoft.com/office/drawing/2014/main" id="{95F0A8F8-099A-E29D-01A7-C8BD991659C9}"/>
              </a:ext>
            </a:extLst>
          </p:cNvPr>
          <p:cNvSpPr txBox="1"/>
          <p:nvPr/>
        </p:nvSpPr>
        <p:spPr>
          <a:xfrm>
            <a:off x="3472932" y="991153"/>
            <a:ext cx="62547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Toilet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E7BBE7E-CE83-FEC0-AE44-FBECE054E51D}"/>
              </a:ext>
            </a:extLst>
          </p:cNvPr>
          <p:cNvGrpSpPr/>
          <p:nvPr/>
        </p:nvGrpSpPr>
        <p:grpSpPr>
          <a:xfrm>
            <a:off x="5196140" y="755311"/>
            <a:ext cx="1980564" cy="2436902"/>
            <a:chOff x="396081" y="5634167"/>
            <a:chExt cx="1980564" cy="2436902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19C586C-671E-964A-2B91-10CF875D04CD}"/>
                </a:ext>
              </a:extLst>
            </p:cNvPr>
            <p:cNvGrpSpPr/>
            <p:nvPr/>
          </p:nvGrpSpPr>
          <p:grpSpPr>
            <a:xfrm>
              <a:off x="396081" y="5835331"/>
              <a:ext cx="1980564" cy="2235738"/>
              <a:chOff x="396081" y="5835331"/>
              <a:chExt cx="1980564" cy="2235738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444D1D21-73B3-7CA4-FBE6-35401EE28458}"/>
                  </a:ext>
                </a:extLst>
              </p:cNvPr>
              <p:cNvSpPr/>
              <p:nvPr/>
            </p:nvSpPr>
            <p:spPr>
              <a:xfrm>
                <a:off x="396081" y="5835331"/>
                <a:ext cx="1980564" cy="2072295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12700">
                    <a:noFill/>
                  </a:ln>
                  <a:noFill/>
                </a:endParaRPr>
              </a:p>
            </p:txBody>
          </p:sp>
          <p:sp>
            <p:nvSpPr>
              <p:cNvPr id="57" name="object 16">
                <a:extLst>
                  <a:ext uri="{FF2B5EF4-FFF2-40B4-BE49-F238E27FC236}">
                    <a16:creationId xmlns:a16="http://schemas.microsoft.com/office/drawing/2014/main" id="{D0C47640-1FA4-C3B0-9C8A-99006B1E6F29}"/>
                  </a:ext>
                </a:extLst>
              </p:cNvPr>
              <p:cNvSpPr txBox="1"/>
              <p:nvPr/>
            </p:nvSpPr>
            <p:spPr>
              <a:xfrm>
                <a:off x="905288" y="7293933"/>
                <a:ext cx="1182869" cy="777136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  <a:p>
                <a:pPr marL="12700">
                  <a:spcBef>
                    <a:spcPts val="100"/>
                  </a:spcBef>
                </a:pPr>
                <a:r>
                  <a:rPr lang="en-AU" sz="1600" spc="-114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W</a:t>
                </a:r>
                <a:r>
                  <a:rPr lang="en-AU" sz="1600" spc="-55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a</a:t>
                </a:r>
                <a:r>
                  <a:rPr lang="en-AU" sz="1600" spc="-30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s</a:t>
                </a:r>
                <a:r>
                  <a:rPr lang="en-AU" sz="1600" spc="15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 </a:t>
                </a:r>
                <a:r>
                  <a:rPr lang="en-AU" sz="1600" spc="15" dirty="0" err="1">
                    <a:solidFill>
                      <a:srgbClr val="231F20"/>
                    </a:solidFill>
                    <a:latin typeface="Trebuchet MS"/>
                    <a:cs typeface="Trebuchet MS"/>
                  </a:rPr>
                  <a:t>Hande</a:t>
                </a:r>
                <a:r>
                  <a:rPr lang="en-AU" sz="1600" spc="15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     </a:t>
                </a:r>
                <a:endParaRPr lang="en-AU" sz="1600" dirty="0">
                  <a:latin typeface="Trebuchet MS"/>
                  <a:cs typeface="Trebuchet MS"/>
                </a:endParaRPr>
              </a:p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55" name="object 16">
              <a:extLst>
                <a:ext uri="{FF2B5EF4-FFF2-40B4-BE49-F238E27FC236}">
                  <a16:creationId xmlns:a16="http://schemas.microsoft.com/office/drawing/2014/main" id="{382AAF52-4825-5C2C-D947-BF52DD99428E}"/>
                </a:ext>
              </a:extLst>
            </p:cNvPr>
            <p:cNvSpPr txBox="1"/>
            <p:nvPr/>
          </p:nvSpPr>
          <p:spPr>
            <a:xfrm>
              <a:off x="925544" y="5634167"/>
              <a:ext cx="114235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Wash Hands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7D2CE60-263C-BF88-C162-219D0807236F}"/>
              </a:ext>
            </a:extLst>
          </p:cNvPr>
          <p:cNvGrpSpPr/>
          <p:nvPr/>
        </p:nvGrpSpPr>
        <p:grpSpPr>
          <a:xfrm>
            <a:off x="43966" y="5773886"/>
            <a:ext cx="2315826" cy="2252125"/>
            <a:chOff x="60819" y="5835331"/>
            <a:chExt cx="2315826" cy="225212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CDCACF8-AEA4-D2DE-193F-820BE5D2073F}"/>
                </a:ext>
              </a:extLst>
            </p:cNvPr>
            <p:cNvSpPr/>
            <p:nvPr/>
          </p:nvSpPr>
          <p:spPr>
            <a:xfrm>
              <a:off x="396081" y="5835331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  <p:sp>
          <p:nvSpPr>
            <p:cNvPr id="62" name="object 16">
              <a:extLst>
                <a:ext uri="{FF2B5EF4-FFF2-40B4-BE49-F238E27FC236}">
                  <a16:creationId xmlns:a16="http://schemas.microsoft.com/office/drawing/2014/main" id="{98A9D7E1-7ADC-C55E-E833-8B203BA8F675}"/>
                </a:ext>
              </a:extLst>
            </p:cNvPr>
            <p:cNvSpPr txBox="1"/>
            <p:nvPr/>
          </p:nvSpPr>
          <p:spPr>
            <a:xfrm>
              <a:off x="60819" y="7317272"/>
              <a:ext cx="1888997" cy="77018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949960">
                <a:lnSpc>
                  <a:spcPct val="100000"/>
                </a:lnSpc>
              </a:pPr>
              <a:r>
                <a:rPr lang="en-AU" sz="1600" spc="-40" dirty="0">
                  <a:solidFill>
                    <a:srgbClr val="231F20"/>
                  </a:solidFill>
                  <a:latin typeface="Trebuchet MS"/>
                  <a:cs typeface="Trebuchet MS"/>
                </a:rPr>
                <a:t>Trek Aan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9F8220F-BB33-293D-30F4-D4ACF3F6EB9C}"/>
              </a:ext>
            </a:extLst>
          </p:cNvPr>
          <p:cNvGrpSpPr/>
          <p:nvPr/>
        </p:nvGrpSpPr>
        <p:grpSpPr>
          <a:xfrm>
            <a:off x="2456628" y="5784060"/>
            <a:ext cx="2315826" cy="2252125"/>
            <a:chOff x="60819" y="5835331"/>
            <a:chExt cx="2315826" cy="2252125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4F01176-7639-9996-B56E-FE17DB76BB73}"/>
                </a:ext>
              </a:extLst>
            </p:cNvPr>
            <p:cNvSpPr/>
            <p:nvPr/>
          </p:nvSpPr>
          <p:spPr>
            <a:xfrm>
              <a:off x="396081" y="5835331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  <p:sp>
          <p:nvSpPr>
            <p:cNvPr id="65" name="object 16">
              <a:extLst>
                <a:ext uri="{FF2B5EF4-FFF2-40B4-BE49-F238E27FC236}">
                  <a16:creationId xmlns:a16="http://schemas.microsoft.com/office/drawing/2014/main" id="{9135EEE6-E9AC-BC78-EA31-C7997AB23032}"/>
                </a:ext>
              </a:extLst>
            </p:cNvPr>
            <p:cNvSpPr txBox="1"/>
            <p:nvPr/>
          </p:nvSpPr>
          <p:spPr>
            <a:xfrm>
              <a:off x="60819" y="7317272"/>
              <a:ext cx="1888997" cy="77018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949960">
                <a:lnSpc>
                  <a:spcPct val="100000"/>
                </a:lnSpc>
              </a:pPr>
              <a:r>
                <a:rPr lang="en-AU" sz="1600" spc="-40" dirty="0">
                  <a:solidFill>
                    <a:srgbClr val="231F20"/>
                  </a:solidFill>
                  <a:latin typeface="Trebuchet MS"/>
                  <a:cs typeface="Trebuchet MS"/>
                </a:rPr>
                <a:t>Trek Aan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66" name="object 4">
            <a:extLst>
              <a:ext uri="{FF2B5EF4-FFF2-40B4-BE49-F238E27FC236}">
                <a16:creationId xmlns:a16="http://schemas.microsoft.com/office/drawing/2014/main" id="{26DD45B3-0491-2585-C29D-A9CEF0BF0DAD}"/>
              </a:ext>
            </a:extLst>
          </p:cNvPr>
          <p:cNvSpPr txBox="1"/>
          <p:nvPr/>
        </p:nvSpPr>
        <p:spPr>
          <a:xfrm>
            <a:off x="3219814" y="5820100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Get Dressed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F7F22AC-4BC3-23ED-1EA5-6BD6A21C9FB6}"/>
              </a:ext>
            </a:extLst>
          </p:cNvPr>
          <p:cNvGrpSpPr/>
          <p:nvPr/>
        </p:nvGrpSpPr>
        <p:grpSpPr>
          <a:xfrm>
            <a:off x="2577616" y="8024753"/>
            <a:ext cx="2190916" cy="2436829"/>
            <a:chOff x="185729" y="5657514"/>
            <a:chExt cx="2190916" cy="2436829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D62D468-14C3-D41A-E998-FC5F65C55762}"/>
                </a:ext>
              </a:extLst>
            </p:cNvPr>
            <p:cNvGrpSpPr/>
            <p:nvPr/>
          </p:nvGrpSpPr>
          <p:grpSpPr>
            <a:xfrm>
              <a:off x="185729" y="5835331"/>
              <a:ext cx="2190916" cy="2259012"/>
              <a:chOff x="185729" y="5835331"/>
              <a:chExt cx="2190916" cy="2259012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01A850F-8C55-A627-14E9-BA6F6EAB4EEC}"/>
                  </a:ext>
                </a:extLst>
              </p:cNvPr>
              <p:cNvSpPr/>
              <p:nvPr/>
            </p:nvSpPr>
            <p:spPr>
              <a:xfrm>
                <a:off x="396081" y="5835331"/>
                <a:ext cx="1980564" cy="2072295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12700">
                    <a:noFill/>
                  </a:ln>
                  <a:noFill/>
                </a:endParaRPr>
              </a:p>
            </p:txBody>
          </p:sp>
          <p:sp>
            <p:nvSpPr>
              <p:cNvPr id="71" name="object 16">
                <a:extLst>
                  <a:ext uri="{FF2B5EF4-FFF2-40B4-BE49-F238E27FC236}">
                    <a16:creationId xmlns:a16="http://schemas.microsoft.com/office/drawing/2014/main" id="{EA7D9615-587B-7A02-5E0F-499C5B30C83C}"/>
                  </a:ext>
                </a:extLst>
              </p:cNvPr>
              <p:cNvSpPr txBox="1"/>
              <p:nvPr/>
            </p:nvSpPr>
            <p:spPr>
              <a:xfrm>
                <a:off x="185729" y="7330031"/>
                <a:ext cx="1647019" cy="764312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  <a:p>
                <a:pPr marL="818515">
                  <a:lnSpc>
                    <a:spcPct val="100000"/>
                  </a:lnSpc>
                </a:pPr>
                <a:r>
                  <a:rPr lang="en-AU" sz="1600" spc="-40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Trek </a:t>
                </a:r>
                <a:r>
                  <a:rPr lang="en-AU" sz="1600" spc="-40" dirty="0" err="1">
                    <a:solidFill>
                      <a:srgbClr val="231F20"/>
                    </a:solidFill>
                    <a:latin typeface="Trebuchet MS"/>
                    <a:cs typeface="Trebuchet MS"/>
                  </a:rPr>
                  <a:t>Uit</a:t>
                </a:r>
                <a:endParaRPr lang="en-AU" sz="1600" dirty="0">
                  <a:latin typeface="Trebuchet MS"/>
                  <a:cs typeface="Trebuchet MS"/>
                </a:endParaRPr>
              </a:p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69" name="object 16">
              <a:extLst>
                <a:ext uri="{FF2B5EF4-FFF2-40B4-BE49-F238E27FC236}">
                  <a16:creationId xmlns:a16="http://schemas.microsoft.com/office/drawing/2014/main" id="{8F7E5E86-65C6-4608-9FE0-162493E378AB}"/>
                </a:ext>
              </a:extLst>
            </p:cNvPr>
            <p:cNvSpPr txBox="1"/>
            <p:nvPr/>
          </p:nvSpPr>
          <p:spPr>
            <a:xfrm>
              <a:off x="746974" y="5657514"/>
              <a:ext cx="1415476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Get Undressed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E9509-0B71-A6F6-5FA0-A9F440B0F94B}"/>
              </a:ext>
            </a:extLst>
          </p:cNvPr>
          <p:cNvGrpSpPr/>
          <p:nvPr/>
        </p:nvGrpSpPr>
        <p:grpSpPr>
          <a:xfrm>
            <a:off x="196207" y="8039936"/>
            <a:ext cx="2163585" cy="2418456"/>
            <a:chOff x="213060" y="5683895"/>
            <a:chExt cx="2163585" cy="2418456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35AC6EB-879F-D437-7744-7E6633134663}"/>
                </a:ext>
              </a:extLst>
            </p:cNvPr>
            <p:cNvGrpSpPr/>
            <p:nvPr/>
          </p:nvGrpSpPr>
          <p:grpSpPr>
            <a:xfrm>
              <a:off x="213060" y="5835331"/>
              <a:ext cx="2163585" cy="2267020"/>
              <a:chOff x="213060" y="5835331"/>
              <a:chExt cx="2163585" cy="2267020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E83CF5C-8A5B-8639-1A18-71A47ED19D4D}"/>
                  </a:ext>
                </a:extLst>
              </p:cNvPr>
              <p:cNvSpPr/>
              <p:nvPr/>
            </p:nvSpPr>
            <p:spPr>
              <a:xfrm>
                <a:off x="396081" y="5835331"/>
                <a:ext cx="1980564" cy="2072295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12700">
                    <a:noFill/>
                  </a:ln>
                  <a:noFill/>
                </a:endParaRPr>
              </a:p>
            </p:txBody>
          </p:sp>
          <p:sp>
            <p:nvSpPr>
              <p:cNvPr id="76" name="object 16">
                <a:extLst>
                  <a:ext uri="{FF2B5EF4-FFF2-40B4-BE49-F238E27FC236}">
                    <a16:creationId xmlns:a16="http://schemas.microsoft.com/office/drawing/2014/main" id="{C9D7E1BD-9549-0293-3F00-02EB274E1A3D}"/>
                  </a:ext>
                </a:extLst>
              </p:cNvPr>
              <p:cNvSpPr txBox="1"/>
              <p:nvPr/>
            </p:nvSpPr>
            <p:spPr>
              <a:xfrm>
                <a:off x="213060" y="7338039"/>
                <a:ext cx="1585911" cy="764312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  <a:p>
                <a:pPr marL="818515">
                  <a:lnSpc>
                    <a:spcPct val="100000"/>
                  </a:lnSpc>
                </a:pPr>
                <a:r>
                  <a:rPr lang="en-AU" sz="1600" spc="-40" dirty="0">
                    <a:solidFill>
                      <a:srgbClr val="231F20"/>
                    </a:solidFill>
                    <a:latin typeface="Trebuchet MS"/>
                    <a:cs typeface="Trebuchet MS"/>
                  </a:rPr>
                  <a:t>Trek </a:t>
                </a:r>
                <a:r>
                  <a:rPr lang="en-AU" sz="1600" spc="-40" dirty="0" err="1">
                    <a:solidFill>
                      <a:srgbClr val="231F20"/>
                    </a:solidFill>
                    <a:latin typeface="Trebuchet MS"/>
                    <a:cs typeface="Trebuchet MS"/>
                  </a:rPr>
                  <a:t>Uit</a:t>
                </a:r>
                <a:endParaRPr lang="en-AU" sz="1600" dirty="0">
                  <a:latin typeface="Trebuchet MS"/>
                  <a:cs typeface="Trebuchet MS"/>
                </a:endParaRPr>
              </a:p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74" name="object 16">
              <a:extLst>
                <a:ext uri="{FF2B5EF4-FFF2-40B4-BE49-F238E27FC236}">
                  <a16:creationId xmlns:a16="http://schemas.microsoft.com/office/drawing/2014/main" id="{CF1AC5BB-09C9-61BA-307A-D40CE9EEBFF5}"/>
                </a:ext>
              </a:extLst>
            </p:cNvPr>
            <p:cNvSpPr txBox="1"/>
            <p:nvPr/>
          </p:nvSpPr>
          <p:spPr>
            <a:xfrm>
              <a:off x="732705" y="5683895"/>
              <a:ext cx="1378640" cy="51809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AU" sz="1600" spc="-3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Get Undressed</a:t>
              </a:r>
              <a:endParaRPr sz="1500" dirty="0">
                <a:latin typeface="Trebuchet MS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8030" y="6190971"/>
            <a:ext cx="1745970" cy="13139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68633" y="6119564"/>
            <a:ext cx="1835873" cy="125225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4424" y="8365680"/>
            <a:ext cx="1462561" cy="12907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8962" y="8646003"/>
            <a:ext cx="1738972" cy="11568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541275" y="1372482"/>
            <a:ext cx="1302807" cy="126939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8962" y="3795134"/>
            <a:ext cx="1720745" cy="128145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51767" y="6170518"/>
            <a:ext cx="1013931" cy="125694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92636" y="8749419"/>
            <a:ext cx="1804276" cy="101039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173746" y="2656119"/>
            <a:ext cx="36449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Rus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8399" y="5057134"/>
            <a:ext cx="108585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Aktiwiteite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72341" y="2644362"/>
            <a:ext cx="46672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Slaap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98980" y="5069313"/>
            <a:ext cx="247243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2015" algn="ctr">
              <a:lnSpc>
                <a:spcPct val="100000"/>
              </a:lnSpc>
            </a:pPr>
            <a:r>
              <a:rPr lang="en-AU" sz="1600" spc="-45" dirty="0" err="1">
                <a:solidFill>
                  <a:srgbClr val="231F20"/>
                </a:solidFill>
                <a:latin typeface="Trebuchet MS"/>
                <a:cs typeface="Trebuchet MS"/>
              </a:rPr>
              <a:t>Gaan</a:t>
            </a:r>
            <a:r>
              <a:rPr lang="en-AU" sz="1600" spc="-4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600" spc="-45" dirty="0" err="1">
                <a:solidFill>
                  <a:srgbClr val="231F20"/>
                </a:solidFill>
                <a:latin typeface="Trebuchet MS"/>
                <a:cs typeface="Trebuchet MS"/>
              </a:rPr>
              <a:t>vir</a:t>
            </a:r>
            <a:r>
              <a:rPr lang="en-AU" sz="1600" spc="-45" dirty="0">
                <a:solidFill>
                  <a:srgbClr val="231F20"/>
                </a:solidFill>
                <a:latin typeface="Trebuchet MS"/>
                <a:cs typeface="Trebuchet MS"/>
              </a:rPr>
              <a:t> ‘n </a:t>
            </a:r>
            <a:r>
              <a:rPr lang="en-AU" sz="1600" spc="-45" dirty="0" err="1">
                <a:solidFill>
                  <a:srgbClr val="231F20"/>
                </a:solidFill>
                <a:latin typeface="Trebuchet MS"/>
                <a:cs typeface="Trebuchet MS"/>
              </a:rPr>
              <a:t>Stap</a:t>
            </a:r>
            <a:endParaRPr lang="en-AU" sz="1600" dirty="0">
              <a:latin typeface="Trebuchet MS"/>
              <a:cs typeface="Trebuchet MS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92636" y="3789942"/>
            <a:ext cx="1785838" cy="1187057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888132" y="3835955"/>
            <a:ext cx="1783727" cy="118705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49195" y="1407421"/>
            <a:ext cx="1783284" cy="1186756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888132" y="1401633"/>
            <a:ext cx="1783284" cy="1186756"/>
          </a:xfrm>
          <a:prstGeom prst="rect">
            <a:avLst/>
          </a:prstGeom>
        </p:spPr>
      </p:pic>
      <p:sp>
        <p:nvSpPr>
          <p:cNvPr id="27" name="object 4">
            <a:extLst>
              <a:ext uri="{FF2B5EF4-FFF2-40B4-BE49-F238E27FC236}">
                <a16:creationId xmlns:a16="http://schemas.microsoft.com/office/drawing/2014/main" id="{0816CE2E-A00F-F27B-6410-CD41E2FD0988}"/>
              </a:ext>
            </a:extLst>
          </p:cNvPr>
          <p:cNvSpPr txBox="1"/>
          <p:nvPr/>
        </p:nvSpPr>
        <p:spPr>
          <a:xfrm>
            <a:off x="1072334" y="1026059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Rest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16E0D0ED-AC36-C014-9BEF-2F187ECB5A75}"/>
              </a:ext>
            </a:extLst>
          </p:cNvPr>
          <p:cNvSpPr txBox="1"/>
          <p:nvPr/>
        </p:nvSpPr>
        <p:spPr>
          <a:xfrm>
            <a:off x="3543166" y="1020174"/>
            <a:ext cx="136494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600" spc="-60" dirty="0">
                <a:solidFill>
                  <a:srgbClr val="231F20"/>
                </a:solidFill>
                <a:latin typeface="Trebuchet MS"/>
                <a:cs typeface="Trebuchet MS"/>
              </a:rPr>
              <a:t>Sleep</a:t>
            </a:r>
            <a:endParaRPr lang="en-AU" sz="1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30" name="object 2">
            <a:extLst>
              <a:ext uri="{FF2B5EF4-FFF2-40B4-BE49-F238E27FC236}">
                <a16:creationId xmlns:a16="http://schemas.microsoft.com/office/drawing/2014/main" id="{28B31B4D-944C-2867-EF5B-7A181BFD3414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1237377-F328-3D77-DE76-196686120A84}"/>
              </a:ext>
            </a:extLst>
          </p:cNvPr>
          <p:cNvGrpSpPr/>
          <p:nvPr/>
        </p:nvGrpSpPr>
        <p:grpSpPr>
          <a:xfrm>
            <a:off x="5196140" y="956475"/>
            <a:ext cx="1980564" cy="2072295"/>
            <a:chOff x="5196140" y="956475"/>
            <a:chExt cx="1980564" cy="2072295"/>
          </a:xfrm>
        </p:grpSpPr>
        <p:sp>
          <p:nvSpPr>
            <p:cNvPr id="31" name="object 15">
              <a:extLst>
                <a:ext uri="{FF2B5EF4-FFF2-40B4-BE49-F238E27FC236}">
                  <a16:creationId xmlns:a16="http://schemas.microsoft.com/office/drawing/2014/main" id="{71C20C07-E0EE-A601-4669-DC88CB7BD713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Exercise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2" name="object 15">
              <a:extLst>
                <a:ext uri="{FF2B5EF4-FFF2-40B4-BE49-F238E27FC236}">
                  <a16:creationId xmlns:a16="http://schemas.microsoft.com/office/drawing/2014/main" id="{C96522DA-A487-4B12-053D-5C92DAA426B5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9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Oefen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0DD08FD-8934-80B1-2764-2179730F53FB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3C873B9-0765-0EB1-0548-3BDF73FD50F6}"/>
              </a:ext>
            </a:extLst>
          </p:cNvPr>
          <p:cNvGrpSpPr/>
          <p:nvPr/>
        </p:nvGrpSpPr>
        <p:grpSpPr>
          <a:xfrm>
            <a:off x="5195273" y="8188955"/>
            <a:ext cx="1980564" cy="2072295"/>
            <a:chOff x="5196140" y="956475"/>
            <a:chExt cx="1980564" cy="2072295"/>
          </a:xfrm>
        </p:grpSpPr>
        <p:sp>
          <p:nvSpPr>
            <p:cNvPr id="36" name="object 15">
              <a:extLst>
                <a:ext uri="{FF2B5EF4-FFF2-40B4-BE49-F238E27FC236}">
                  <a16:creationId xmlns:a16="http://schemas.microsoft.com/office/drawing/2014/main" id="{0291FEB5-C9EE-F5C8-7903-15AF11A7508A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Taxi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7" name="object 15">
              <a:extLst>
                <a:ext uri="{FF2B5EF4-FFF2-40B4-BE49-F238E27FC236}">
                  <a16:creationId xmlns:a16="http://schemas.microsoft.com/office/drawing/2014/main" id="{44B65C4B-30A1-A38E-7055-39E8C0694D53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90" dirty="0">
                  <a:solidFill>
                    <a:srgbClr val="231F20"/>
                  </a:solidFill>
                  <a:latin typeface="Trebuchet MS"/>
                  <a:cs typeface="Trebuchet MS"/>
                </a:rPr>
                <a:t>Taxi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0BEF9EA-FEEE-D6D0-B16D-250D0D2EFFD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1CF2DBA-9187-59D9-4269-398E11E086BC}"/>
              </a:ext>
            </a:extLst>
          </p:cNvPr>
          <p:cNvGrpSpPr/>
          <p:nvPr/>
        </p:nvGrpSpPr>
        <p:grpSpPr>
          <a:xfrm>
            <a:off x="2790031" y="5762024"/>
            <a:ext cx="1980564" cy="2072295"/>
            <a:chOff x="5196140" y="956475"/>
            <a:chExt cx="1980564" cy="2072295"/>
          </a:xfrm>
        </p:grpSpPr>
        <p:sp>
          <p:nvSpPr>
            <p:cNvPr id="40" name="object 15">
              <a:extLst>
                <a:ext uri="{FF2B5EF4-FFF2-40B4-BE49-F238E27FC236}">
                  <a16:creationId xmlns:a16="http://schemas.microsoft.com/office/drawing/2014/main" id="{306D807A-F177-161C-4C75-E0E4B417C10D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Radio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1" name="object 15">
              <a:extLst>
                <a:ext uri="{FF2B5EF4-FFF2-40B4-BE49-F238E27FC236}">
                  <a16:creationId xmlns:a16="http://schemas.microsoft.com/office/drawing/2014/main" id="{2CA773B3-B741-09D7-60E0-4925A7E1A90C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90" dirty="0">
                  <a:solidFill>
                    <a:srgbClr val="231F20"/>
                  </a:solidFill>
                  <a:latin typeface="Trebuchet MS"/>
                  <a:cs typeface="Trebuchet MS"/>
                </a:rPr>
                <a:t>Radio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8E829EA-C849-762B-43C7-2D7215A4A8BF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42B1F8-16BE-3D8E-ADC3-4679B96800C2}"/>
              </a:ext>
            </a:extLst>
          </p:cNvPr>
          <p:cNvGrpSpPr/>
          <p:nvPr/>
        </p:nvGrpSpPr>
        <p:grpSpPr>
          <a:xfrm>
            <a:off x="5195273" y="5757087"/>
            <a:ext cx="1980564" cy="2072295"/>
            <a:chOff x="5196140" y="956475"/>
            <a:chExt cx="1980564" cy="2072295"/>
          </a:xfrm>
        </p:grpSpPr>
        <p:sp>
          <p:nvSpPr>
            <p:cNvPr id="44" name="object 15">
              <a:extLst>
                <a:ext uri="{FF2B5EF4-FFF2-40B4-BE49-F238E27FC236}">
                  <a16:creationId xmlns:a16="http://schemas.microsoft.com/office/drawing/2014/main" id="{ED2A3010-2C76-14F9-E5FD-5254D0FBF243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Music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FC7E8B5F-1354-DB79-F9A6-03C5D05BAA87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15" dirty="0">
                  <a:solidFill>
                    <a:srgbClr val="231F20"/>
                  </a:solidFill>
                  <a:latin typeface="Trebuchet MS"/>
                  <a:cs typeface="Trebuchet MS"/>
                </a:rPr>
                <a:t>Musiek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8B7D08C-C845-D8B8-2A9A-ECFF5326067A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9CD19A1-D6E3-03E9-8CC1-7309508DFDA9}"/>
              </a:ext>
            </a:extLst>
          </p:cNvPr>
          <p:cNvGrpSpPr/>
          <p:nvPr/>
        </p:nvGrpSpPr>
        <p:grpSpPr>
          <a:xfrm>
            <a:off x="2796287" y="8193770"/>
            <a:ext cx="1980564" cy="2072295"/>
            <a:chOff x="5196140" y="956475"/>
            <a:chExt cx="1980564" cy="2072295"/>
          </a:xfrm>
        </p:grpSpPr>
        <p:sp>
          <p:nvSpPr>
            <p:cNvPr id="48" name="object 15">
              <a:extLst>
                <a:ext uri="{FF2B5EF4-FFF2-40B4-BE49-F238E27FC236}">
                  <a16:creationId xmlns:a16="http://schemas.microsoft.com/office/drawing/2014/main" id="{D4936136-E62C-1B25-A6CE-DE095CC9EF16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TV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9" name="object 15">
              <a:extLst>
                <a:ext uri="{FF2B5EF4-FFF2-40B4-BE49-F238E27FC236}">
                  <a16:creationId xmlns:a16="http://schemas.microsoft.com/office/drawing/2014/main" id="{2E12C43D-C515-5215-1F8F-35E77609D879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90" dirty="0">
                  <a:solidFill>
                    <a:srgbClr val="231F20"/>
                  </a:solidFill>
                  <a:latin typeface="Trebuchet MS"/>
                  <a:cs typeface="Trebuchet MS"/>
                </a:rPr>
                <a:t>TV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794712D-6064-4F31-20A9-6EF57E22CF16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0D708B6-C80C-121A-75A0-94C0BDD9C48E}"/>
              </a:ext>
            </a:extLst>
          </p:cNvPr>
          <p:cNvGrpSpPr/>
          <p:nvPr/>
        </p:nvGrpSpPr>
        <p:grpSpPr>
          <a:xfrm>
            <a:off x="365709" y="8187641"/>
            <a:ext cx="1980564" cy="2072295"/>
            <a:chOff x="5196140" y="956475"/>
            <a:chExt cx="1980564" cy="2072295"/>
          </a:xfrm>
        </p:grpSpPr>
        <p:sp>
          <p:nvSpPr>
            <p:cNvPr id="52" name="object 15">
              <a:extLst>
                <a:ext uri="{FF2B5EF4-FFF2-40B4-BE49-F238E27FC236}">
                  <a16:creationId xmlns:a16="http://schemas.microsoft.com/office/drawing/2014/main" id="{8D0805F5-41D8-621F-5B05-B345EBB40D2F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Film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3" name="object 15">
              <a:extLst>
                <a:ext uri="{FF2B5EF4-FFF2-40B4-BE49-F238E27FC236}">
                  <a16:creationId xmlns:a16="http://schemas.microsoft.com/office/drawing/2014/main" id="{AB0D5799-E5FA-D6A7-BD3D-BA99BBF7FDB6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90" dirty="0">
                  <a:solidFill>
                    <a:srgbClr val="231F20"/>
                  </a:solidFill>
                  <a:latin typeface="Trebuchet MS"/>
                  <a:cs typeface="Trebuchet MS"/>
                </a:rPr>
                <a:t>Film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3DD7B52-5C3E-EC8D-E852-418FFF854C78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006449-5112-7D30-2937-A9029330013E}"/>
              </a:ext>
            </a:extLst>
          </p:cNvPr>
          <p:cNvGrpSpPr/>
          <p:nvPr/>
        </p:nvGrpSpPr>
        <p:grpSpPr>
          <a:xfrm>
            <a:off x="5196140" y="3361025"/>
            <a:ext cx="1980564" cy="2228039"/>
            <a:chOff x="5196140" y="956475"/>
            <a:chExt cx="1980564" cy="2228039"/>
          </a:xfrm>
        </p:grpSpPr>
        <p:sp>
          <p:nvSpPr>
            <p:cNvPr id="56" name="object 15">
              <a:extLst>
                <a:ext uri="{FF2B5EF4-FFF2-40B4-BE49-F238E27FC236}">
                  <a16:creationId xmlns:a16="http://schemas.microsoft.com/office/drawing/2014/main" id="{2AF96A09-43E8-EFDF-6C20-F70E63B17C2D}"/>
                </a:ext>
              </a:extLst>
            </p:cNvPr>
            <p:cNvSpPr txBox="1"/>
            <p:nvPr/>
          </p:nvSpPr>
          <p:spPr>
            <a:xfrm>
              <a:off x="5367627" y="1041875"/>
              <a:ext cx="1691888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Go to the Garden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7" name="object 15">
              <a:extLst>
                <a:ext uri="{FF2B5EF4-FFF2-40B4-BE49-F238E27FC236}">
                  <a16:creationId xmlns:a16="http://schemas.microsoft.com/office/drawing/2014/main" id="{D19F3475-0137-E2F7-39CA-683A48EE926A}"/>
                </a:ext>
              </a:extLst>
            </p:cNvPr>
            <p:cNvSpPr txBox="1"/>
            <p:nvPr/>
          </p:nvSpPr>
          <p:spPr>
            <a:xfrm>
              <a:off x="5422684" y="2681812"/>
              <a:ext cx="1636831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Gaan</a:t>
              </a:r>
              <a:r>
                <a:rPr lang="en-AU" sz="1600" spc="-4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6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na</a:t>
              </a:r>
              <a:r>
                <a:rPr lang="en-AU" sz="1600" spc="-45" dirty="0">
                  <a:solidFill>
                    <a:srgbClr val="231F20"/>
                  </a:solidFill>
                  <a:latin typeface="Trebuchet MS"/>
                  <a:cs typeface="Trebuchet MS"/>
                </a:rPr>
                <a:t> die Tuin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2A51F86-582D-6F51-3EE7-7D0C0C0937FC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101282D-D9B4-3F4F-3504-E1594C34DA10}"/>
              </a:ext>
            </a:extLst>
          </p:cNvPr>
          <p:cNvGrpSpPr/>
          <p:nvPr/>
        </p:nvGrpSpPr>
        <p:grpSpPr>
          <a:xfrm>
            <a:off x="365709" y="5762024"/>
            <a:ext cx="1980564" cy="2256818"/>
            <a:chOff x="5196140" y="956475"/>
            <a:chExt cx="1980564" cy="2256818"/>
          </a:xfrm>
        </p:grpSpPr>
        <p:sp>
          <p:nvSpPr>
            <p:cNvPr id="60" name="object 15">
              <a:extLst>
                <a:ext uri="{FF2B5EF4-FFF2-40B4-BE49-F238E27FC236}">
                  <a16:creationId xmlns:a16="http://schemas.microsoft.com/office/drawing/2014/main" id="{856881DF-DA64-A165-1D9D-F86D8B6E59EE}"/>
                </a:ext>
              </a:extLst>
            </p:cNvPr>
            <p:cNvSpPr txBox="1"/>
            <p:nvPr/>
          </p:nvSpPr>
          <p:spPr>
            <a:xfrm>
              <a:off x="5786419" y="1039067"/>
              <a:ext cx="91005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Telephone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61" name="object 15">
              <a:extLst>
                <a:ext uri="{FF2B5EF4-FFF2-40B4-BE49-F238E27FC236}">
                  <a16:creationId xmlns:a16="http://schemas.microsoft.com/office/drawing/2014/main" id="{0A46FD81-3188-F51A-C3DA-607475E8EC14}"/>
                </a:ext>
              </a:extLst>
            </p:cNvPr>
            <p:cNvSpPr txBox="1"/>
            <p:nvPr/>
          </p:nvSpPr>
          <p:spPr>
            <a:xfrm>
              <a:off x="5783373" y="2710591"/>
              <a:ext cx="910053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Telefoon</a:t>
              </a:r>
              <a:endParaRPr lang="en-AU" sz="15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FA74145-3689-930B-ED97-88CD0561474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sp>
        <p:nvSpPr>
          <p:cNvPr id="63" name="object 12">
            <a:extLst>
              <a:ext uri="{FF2B5EF4-FFF2-40B4-BE49-F238E27FC236}">
                <a16:creationId xmlns:a16="http://schemas.microsoft.com/office/drawing/2014/main" id="{147299EB-ADA1-4E11-A12D-909DDB06F189}"/>
              </a:ext>
            </a:extLst>
          </p:cNvPr>
          <p:cNvSpPr txBox="1"/>
          <p:nvPr/>
        </p:nvSpPr>
        <p:spPr>
          <a:xfrm>
            <a:off x="813066" y="3474147"/>
            <a:ext cx="108585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Activities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4" name="object 12">
            <a:extLst>
              <a:ext uri="{FF2B5EF4-FFF2-40B4-BE49-F238E27FC236}">
                <a16:creationId xmlns:a16="http://schemas.microsoft.com/office/drawing/2014/main" id="{05043653-B7BA-F1A4-6286-9B6705C8AFEC}"/>
              </a:ext>
            </a:extLst>
          </p:cNvPr>
          <p:cNvSpPr txBox="1"/>
          <p:nvPr/>
        </p:nvSpPr>
        <p:spPr>
          <a:xfrm>
            <a:off x="3168599" y="3486747"/>
            <a:ext cx="127420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Go for a Walk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32371" y="2665578"/>
            <a:ext cx="716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Aan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3804" y="5057255"/>
            <a:ext cx="53037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40" dirty="0">
                <a:solidFill>
                  <a:srgbClr val="231F20"/>
                </a:solidFill>
                <a:latin typeface="Trebuchet MS"/>
                <a:cs typeface="Trebuchet MS"/>
              </a:rPr>
              <a:t>Warm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52673" y="2665578"/>
            <a:ext cx="7239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Af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3743" y="5080977"/>
            <a:ext cx="58117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40" dirty="0" err="1">
                <a:solidFill>
                  <a:srgbClr val="231F20"/>
                </a:solidFill>
                <a:latin typeface="Trebuchet MS"/>
                <a:cs typeface="Trebuchet MS"/>
              </a:rPr>
              <a:t>Koud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670" y="8532800"/>
            <a:ext cx="1494611" cy="12253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25535" y="8483900"/>
            <a:ext cx="936148" cy="129155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72348" y="1343009"/>
            <a:ext cx="1766925" cy="107082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5332" y="1350225"/>
            <a:ext cx="889368" cy="125705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72662" y="1378340"/>
            <a:ext cx="1061996" cy="1242461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4175283" y="3559917"/>
            <a:ext cx="10160" cy="1106805"/>
            <a:chOff x="4175283" y="3559917"/>
            <a:chExt cx="10160" cy="1106805"/>
          </a:xfrm>
        </p:grpSpPr>
        <p:sp>
          <p:nvSpPr>
            <p:cNvPr id="18" name="object 18"/>
            <p:cNvSpPr/>
            <p:nvPr/>
          </p:nvSpPr>
          <p:spPr>
            <a:xfrm>
              <a:off x="4175277" y="3560127"/>
              <a:ext cx="10160" cy="1106170"/>
            </a:xfrm>
            <a:custGeom>
              <a:avLst/>
              <a:gdLst/>
              <a:ahLst/>
              <a:cxnLst/>
              <a:rect l="l" t="t" r="r" b="b"/>
              <a:pathLst>
                <a:path w="10160" h="1106170">
                  <a:moveTo>
                    <a:pt x="10033" y="0"/>
                  </a:moveTo>
                  <a:lnTo>
                    <a:pt x="0" y="0"/>
                  </a:lnTo>
                  <a:lnTo>
                    <a:pt x="0" y="1038860"/>
                  </a:lnTo>
                  <a:lnTo>
                    <a:pt x="2374" y="1038860"/>
                  </a:lnTo>
                  <a:lnTo>
                    <a:pt x="2374" y="1083310"/>
                  </a:lnTo>
                  <a:lnTo>
                    <a:pt x="7442" y="1083310"/>
                  </a:lnTo>
                  <a:lnTo>
                    <a:pt x="7442" y="1106170"/>
                  </a:lnTo>
                  <a:lnTo>
                    <a:pt x="10033" y="1106170"/>
                  </a:lnTo>
                  <a:lnTo>
                    <a:pt x="10033" y="1083310"/>
                  </a:lnTo>
                  <a:lnTo>
                    <a:pt x="10033" y="1038860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176547" y="3560482"/>
              <a:ext cx="8890" cy="1099820"/>
            </a:xfrm>
            <a:custGeom>
              <a:avLst/>
              <a:gdLst/>
              <a:ahLst/>
              <a:cxnLst/>
              <a:rect l="l" t="t" r="r" b="b"/>
              <a:pathLst>
                <a:path w="8889" h="1099820">
                  <a:moveTo>
                    <a:pt x="8775" y="355"/>
                  </a:moveTo>
                  <a:lnTo>
                    <a:pt x="8763" y="0"/>
                  </a:lnTo>
                  <a:lnTo>
                    <a:pt x="0" y="0"/>
                  </a:lnTo>
                  <a:lnTo>
                    <a:pt x="0" y="1037590"/>
                  </a:lnTo>
                  <a:lnTo>
                    <a:pt x="2362" y="1037590"/>
                  </a:lnTo>
                  <a:lnTo>
                    <a:pt x="2362" y="1082040"/>
                  </a:lnTo>
                  <a:lnTo>
                    <a:pt x="3733" y="1082040"/>
                  </a:lnTo>
                  <a:lnTo>
                    <a:pt x="3733" y="1082395"/>
                  </a:lnTo>
                  <a:lnTo>
                    <a:pt x="6832" y="1082395"/>
                  </a:lnTo>
                  <a:lnTo>
                    <a:pt x="6832" y="1099820"/>
                  </a:lnTo>
                  <a:lnTo>
                    <a:pt x="8763" y="1099820"/>
                  </a:lnTo>
                  <a:lnTo>
                    <a:pt x="8763" y="1092555"/>
                  </a:lnTo>
                  <a:lnTo>
                    <a:pt x="8775" y="1082395"/>
                  </a:lnTo>
                  <a:lnTo>
                    <a:pt x="8775" y="1036675"/>
                  </a:lnTo>
                  <a:lnTo>
                    <a:pt x="8775" y="355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79100" y="3559923"/>
              <a:ext cx="6350" cy="1087120"/>
            </a:xfrm>
            <a:custGeom>
              <a:avLst/>
              <a:gdLst/>
              <a:ahLst/>
              <a:cxnLst/>
              <a:rect l="l" t="t" r="r" b="b"/>
              <a:pathLst>
                <a:path w="6350" h="1087120">
                  <a:moveTo>
                    <a:pt x="6223" y="0"/>
                  </a:moveTo>
                  <a:lnTo>
                    <a:pt x="0" y="0"/>
                  </a:lnTo>
                  <a:lnTo>
                    <a:pt x="0" y="1036320"/>
                  </a:lnTo>
                  <a:lnTo>
                    <a:pt x="2438" y="1036320"/>
                  </a:lnTo>
                  <a:lnTo>
                    <a:pt x="2438" y="1082040"/>
                  </a:lnTo>
                  <a:lnTo>
                    <a:pt x="5511" y="1082040"/>
                  </a:lnTo>
                  <a:lnTo>
                    <a:pt x="5511" y="1087120"/>
                  </a:lnTo>
                  <a:lnTo>
                    <a:pt x="6223" y="1087120"/>
                  </a:lnTo>
                  <a:lnTo>
                    <a:pt x="6223" y="1082040"/>
                  </a:lnTo>
                  <a:lnTo>
                    <a:pt x="6223" y="1036320"/>
                  </a:lnTo>
                  <a:lnTo>
                    <a:pt x="6223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80370" y="3560279"/>
              <a:ext cx="5080" cy="1080770"/>
            </a:xfrm>
            <a:custGeom>
              <a:avLst/>
              <a:gdLst/>
              <a:ahLst/>
              <a:cxnLst/>
              <a:rect l="l" t="t" r="r" b="b"/>
              <a:pathLst>
                <a:path w="5079" h="1080770">
                  <a:moveTo>
                    <a:pt x="4953" y="0"/>
                  </a:moveTo>
                  <a:lnTo>
                    <a:pt x="0" y="0"/>
                  </a:lnTo>
                  <a:lnTo>
                    <a:pt x="0" y="1035050"/>
                  </a:lnTo>
                  <a:lnTo>
                    <a:pt x="1320" y="1035050"/>
                  </a:lnTo>
                  <a:lnTo>
                    <a:pt x="2413" y="1045273"/>
                  </a:lnTo>
                  <a:lnTo>
                    <a:pt x="2413" y="1080770"/>
                  </a:lnTo>
                  <a:lnTo>
                    <a:pt x="4953" y="1080770"/>
                  </a:lnTo>
                  <a:lnTo>
                    <a:pt x="4953" y="1035050"/>
                  </a:lnTo>
                  <a:lnTo>
                    <a:pt x="4953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82910" y="3560406"/>
              <a:ext cx="2540" cy="1056640"/>
            </a:xfrm>
            <a:custGeom>
              <a:avLst/>
              <a:gdLst/>
              <a:ahLst/>
              <a:cxnLst/>
              <a:rect l="l" t="t" r="r" b="b"/>
              <a:pathLst>
                <a:path w="2539" h="1056639">
                  <a:moveTo>
                    <a:pt x="2413" y="0"/>
                  </a:moveTo>
                  <a:lnTo>
                    <a:pt x="1270" y="0"/>
                  </a:lnTo>
                  <a:lnTo>
                    <a:pt x="0" y="0"/>
                  </a:lnTo>
                  <a:lnTo>
                    <a:pt x="0" y="1033538"/>
                  </a:lnTo>
                  <a:lnTo>
                    <a:pt x="2413" y="1056220"/>
                  </a:lnTo>
                  <a:lnTo>
                    <a:pt x="2413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3570223" y="3813256"/>
            <a:ext cx="530860" cy="1219200"/>
            <a:chOff x="3548767" y="3560406"/>
            <a:chExt cx="530860" cy="1219200"/>
          </a:xfrm>
        </p:grpSpPr>
        <p:pic>
          <p:nvPicPr>
            <p:cNvPr id="24" name="object 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48767" y="3560406"/>
              <a:ext cx="530378" cy="121920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665051" y="3560407"/>
              <a:ext cx="268605" cy="1116965"/>
            </a:xfrm>
            <a:custGeom>
              <a:avLst/>
              <a:gdLst/>
              <a:ahLst/>
              <a:cxnLst/>
              <a:rect l="l" t="t" r="r" b="b"/>
              <a:pathLst>
                <a:path w="268604" h="1116964">
                  <a:moveTo>
                    <a:pt x="186746" y="0"/>
                  </a:moveTo>
                  <a:lnTo>
                    <a:pt x="75590" y="0"/>
                  </a:lnTo>
                  <a:lnTo>
                    <a:pt x="75590" y="855356"/>
                  </a:lnTo>
                  <a:lnTo>
                    <a:pt x="62498" y="875606"/>
                  </a:lnTo>
                  <a:lnTo>
                    <a:pt x="34380" y="903002"/>
                  </a:lnTo>
                  <a:lnTo>
                    <a:pt x="7969" y="941829"/>
                  </a:lnTo>
                  <a:lnTo>
                    <a:pt x="0" y="996377"/>
                  </a:lnTo>
                  <a:lnTo>
                    <a:pt x="13347" y="1048761"/>
                  </a:lnTo>
                  <a:lnTo>
                    <a:pt x="37722" y="1083504"/>
                  </a:lnTo>
                  <a:lnTo>
                    <a:pt x="69652" y="1104052"/>
                  </a:lnTo>
                  <a:lnTo>
                    <a:pt x="105662" y="1113853"/>
                  </a:lnTo>
                  <a:lnTo>
                    <a:pt x="142278" y="1116354"/>
                  </a:lnTo>
                  <a:lnTo>
                    <a:pt x="189040" y="1105564"/>
                  </a:lnTo>
                  <a:lnTo>
                    <a:pt x="229274" y="1076207"/>
                  </a:lnTo>
                  <a:lnTo>
                    <a:pt x="257462" y="1032799"/>
                  </a:lnTo>
                  <a:lnTo>
                    <a:pt x="268084" y="979854"/>
                  </a:lnTo>
                  <a:lnTo>
                    <a:pt x="264027" y="945347"/>
                  </a:lnTo>
                  <a:lnTo>
                    <a:pt x="253696" y="916614"/>
                  </a:lnTo>
                  <a:lnTo>
                    <a:pt x="239853" y="891397"/>
                  </a:lnTo>
                  <a:lnTo>
                    <a:pt x="225259" y="867434"/>
                  </a:lnTo>
                  <a:lnTo>
                    <a:pt x="210359" y="839803"/>
                  </a:lnTo>
                  <a:lnTo>
                    <a:pt x="199483" y="814406"/>
                  </a:lnTo>
                  <a:lnTo>
                    <a:pt x="192796" y="790765"/>
                  </a:lnTo>
                  <a:lnTo>
                    <a:pt x="190461" y="768399"/>
                  </a:lnTo>
                  <a:lnTo>
                    <a:pt x="186746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44201" y="3563042"/>
              <a:ext cx="268003" cy="11752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645364" y="3940695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644211" y="3938454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86045" y="372621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685246" y="3724482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686045" y="378002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85246" y="377829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686045" y="383383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685246" y="383209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39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686045" y="3887637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52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685246" y="3885923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645364" y="4209760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644211" y="4207521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686045" y="399527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685246" y="399354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686045" y="4049087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685246" y="404735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686045" y="4102902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685246" y="410117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686045" y="415671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685246" y="415498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774296" y="3560407"/>
              <a:ext cx="50800" cy="886460"/>
            </a:xfrm>
            <a:custGeom>
              <a:avLst/>
              <a:gdLst/>
              <a:ahLst/>
              <a:cxnLst/>
              <a:rect l="l" t="t" r="r" b="b"/>
              <a:pathLst>
                <a:path w="50800" h="886460">
                  <a:moveTo>
                    <a:pt x="6920" y="0"/>
                  </a:moveTo>
                  <a:lnTo>
                    <a:pt x="93" y="0"/>
                  </a:lnTo>
                  <a:lnTo>
                    <a:pt x="0" y="729493"/>
                  </a:lnTo>
                  <a:lnTo>
                    <a:pt x="178" y="792931"/>
                  </a:lnTo>
                  <a:lnTo>
                    <a:pt x="1556" y="841499"/>
                  </a:lnTo>
                  <a:lnTo>
                    <a:pt x="50748" y="886396"/>
                  </a:lnTo>
                  <a:lnTo>
                    <a:pt x="32038" y="866134"/>
                  </a:lnTo>
                  <a:lnTo>
                    <a:pt x="18290" y="845375"/>
                  </a:lnTo>
                  <a:lnTo>
                    <a:pt x="9814" y="820291"/>
                  </a:lnTo>
                  <a:lnTo>
                    <a:pt x="6920" y="787056"/>
                  </a:lnTo>
                  <a:lnTo>
                    <a:pt x="6920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701821" y="3561016"/>
              <a:ext cx="58419" cy="946150"/>
            </a:xfrm>
            <a:custGeom>
              <a:avLst/>
              <a:gdLst/>
              <a:ahLst/>
              <a:cxnLst/>
              <a:rect l="l" t="t" r="r" b="b"/>
              <a:pathLst>
                <a:path w="58420" h="946150">
                  <a:moveTo>
                    <a:pt x="57467" y="0"/>
                  </a:moveTo>
                  <a:lnTo>
                    <a:pt x="52501" y="0"/>
                  </a:lnTo>
                  <a:lnTo>
                    <a:pt x="52501" y="825500"/>
                  </a:lnTo>
                  <a:lnTo>
                    <a:pt x="52641" y="825500"/>
                  </a:lnTo>
                  <a:lnTo>
                    <a:pt x="52641" y="830580"/>
                  </a:lnTo>
                  <a:lnTo>
                    <a:pt x="52997" y="830580"/>
                  </a:lnTo>
                  <a:lnTo>
                    <a:pt x="52997" y="838200"/>
                  </a:lnTo>
                  <a:lnTo>
                    <a:pt x="53238" y="838200"/>
                  </a:lnTo>
                  <a:lnTo>
                    <a:pt x="53238" y="839470"/>
                  </a:lnTo>
                  <a:lnTo>
                    <a:pt x="54381" y="839470"/>
                  </a:lnTo>
                  <a:lnTo>
                    <a:pt x="54381" y="838200"/>
                  </a:lnTo>
                  <a:lnTo>
                    <a:pt x="55905" y="838200"/>
                  </a:lnTo>
                  <a:lnTo>
                    <a:pt x="55905" y="830580"/>
                  </a:lnTo>
                  <a:lnTo>
                    <a:pt x="57111" y="830580"/>
                  </a:lnTo>
                  <a:lnTo>
                    <a:pt x="57111" y="825500"/>
                  </a:lnTo>
                  <a:lnTo>
                    <a:pt x="57467" y="825500"/>
                  </a:lnTo>
                  <a:lnTo>
                    <a:pt x="57467" y="0"/>
                  </a:lnTo>
                  <a:close/>
                </a:path>
                <a:path w="58420" h="946150">
                  <a:moveTo>
                    <a:pt x="58064" y="864565"/>
                  </a:moveTo>
                  <a:lnTo>
                    <a:pt x="52311" y="849439"/>
                  </a:lnTo>
                  <a:lnTo>
                    <a:pt x="49555" y="862330"/>
                  </a:lnTo>
                  <a:lnTo>
                    <a:pt x="46647" y="870305"/>
                  </a:lnTo>
                  <a:lnTo>
                    <a:pt x="41744" y="876655"/>
                  </a:lnTo>
                  <a:lnTo>
                    <a:pt x="33083" y="884694"/>
                  </a:lnTo>
                  <a:lnTo>
                    <a:pt x="20256" y="897547"/>
                  </a:lnTo>
                  <a:lnTo>
                    <a:pt x="9321" y="912304"/>
                  </a:lnTo>
                  <a:lnTo>
                    <a:pt x="1993" y="928611"/>
                  </a:lnTo>
                  <a:lnTo>
                    <a:pt x="0" y="946111"/>
                  </a:lnTo>
                  <a:lnTo>
                    <a:pt x="3225" y="931227"/>
                  </a:lnTo>
                  <a:lnTo>
                    <a:pt x="7239" y="921893"/>
                  </a:lnTo>
                  <a:lnTo>
                    <a:pt x="14643" y="914120"/>
                  </a:lnTo>
                  <a:lnTo>
                    <a:pt x="28117" y="903986"/>
                  </a:lnTo>
                  <a:lnTo>
                    <a:pt x="43751" y="891336"/>
                  </a:lnTo>
                  <a:lnTo>
                    <a:pt x="54483" y="878370"/>
                  </a:lnTo>
                  <a:lnTo>
                    <a:pt x="58064" y="8645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797027" y="4545609"/>
              <a:ext cx="60325" cy="63500"/>
            </a:xfrm>
            <a:custGeom>
              <a:avLst/>
              <a:gdLst/>
              <a:ahLst/>
              <a:cxnLst/>
              <a:rect l="l" t="t" r="r" b="b"/>
              <a:pathLst>
                <a:path w="60325" h="63500">
                  <a:moveTo>
                    <a:pt x="60223" y="0"/>
                  </a:moveTo>
                  <a:lnTo>
                    <a:pt x="37391" y="33318"/>
                  </a:lnTo>
                  <a:lnTo>
                    <a:pt x="1295" y="57492"/>
                  </a:lnTo>
                  <a:lnTo>
                    <a:pt x="0" y="62903"/>
                  </a:lnTo>
                  <a:lnTo>
                    <a:pt x="44369" y="37927"/>
                  </a:lnTo>
                  <a:lnTo>
                    <a:pt x="58953" y="9964"/>
                  </a:lnTo>
                  <a:lnTo>
                    <a:pt x="60223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773783" y="4152147"/>
              <a:ext cx="51435" cy="296545"/>
            </a:xfrm>
            <a:custGeom>
              <a:avLst/>
              <a:gdLst/>
              <a:ahLst/>
              <a:cxnLst/>
              <a:rect l="l" t="t" r="r" b="b"/>
              <a:pathLst>
                <a:path w="51435" h="296545">
                  <a:moveTo>
                    <a:pt x="8864" y="0"/>
                  </a:moveTo>
                  <a:lnTo>
                    <a:pt x="749" y="0"/>
                  </a:lnTo>
                  <a:lnTo>
                    <a:pt x="0" y="172491"/>
                  </a:lnTo>
                  <a:lnTo>
                    <a:pt x="5232" y="234807"/>
                  </a:lnTo>
                  <a:lnTo>
                    <a:pt x="30288" y="280930"/>
                  </a:lnTo>
                  <a:lnTo>
                    <a:pt x="51117" y="296443"/>
                  </a:lnTo>
                  <a:lnTo>
                    <a:pt x="35203" y="281042"/>
                  </a:lnTo>
                  <a:lnTo>
                    <a:pt x="21761" y="259076"/>
                  </a:lnTo>
                  <a:lnTo>
                    <a:pt x="12434" y="230753"/>
                  </a:lnTo>
                  <a:lnTo>
                    <a:pt x="8864" y="196278"/>
                  </a:lnTo>
                  <a:lnTo>
                    <a:pt x="8864" y="0"/>
                  </a:lnTo>
                  <a:close/>
                </a:path>
              </a:pathLst>
            </a:custGeom>
            <a:solidFill>
              <a:srgbClr val="007E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795405" y="4153018"/>
              <a:ext cx="8255" cy="234950"/>
            </a:xfrm>
            <a:custGeom>
              <a:avLst/>
              <a:gdLst/>
              <a:ahLst/>
              <a:cxnLst/>
              <a:rect l="l" t="t" r="r" b="b"/>
              <a:pathLst>
                <a:path w="8254" h="234950">
                  <a:moveTo>
                    <a:pt x="0" y="0"/>
                  </a:moveTo>
                  <a:lnTo>
                    <a:pt x="0" y="220611"/>
                  </a:lnTo>
                  <a:lnTo>
                    <a:pt x="1202" y="225978"/>
                  </a:lnTo>
                  <a:lnTo>
                    <a:pt x="3848" y="233465"/>
                  </a:lnTo>
                  <a:lnTo>
                    <a:pt x="6493" y="234525"/>
                  </a:lnTo>
                  <a:lnTo>
                    <a:pt x="7696" y="220611"/>
                  </a:lnTo>
                  <a:lnTo>
                    <a:pt x="7696" y="4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C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21309" y="4329252"/>
              <a:ext cx="325290" cy="78955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3635972" y="4343945"/>
              <a:ext cx="297180" cy="26034"/>
            </a:xfrm>
            <a:custGeom>
              <a:avLst/>
              <a:gdLst/>
              <a:ahLst/>
              <a:cxnLst/>
              <a:rect l="l" t="t" r="r" b="b"/>
              <a:pathLst>
                <a:path w="297179" h="26035">
                  <a:moveTo>
                    <a:pt x="25908" y="16903"/>
                  </a:moveTo>
                  <a:lnTo>
                    <a:pt x="25768" y="9474"/>
                  </a:lnTo>
                  <a:lnTo>
                    <a:pt x="16421" y="127"/>
                  </a:lnTo>
                  <a:lnTo>
                    <a:pt x="8991" y="0"/>
                  </a:lnTo>
                  <a:lnTo>
                    <a:pt x="0" y="8991"/>
                  </a:lnTo>
                  <a:lnTo>
                    <a:pt x="152" y="16408"/>
                  </a:lnTo>
                  <a:lnTo>
                    <a:pt x="9486" y="25755"/>
                  </a:lnTo>
                  <a:lnTo>
                    <a:pt x="16916" y="25895"/>
                  </a:lnTo>
                  <a:lnTo>
                    <a:pt x="21412" y="21399"/>
                  </a:lnTo>
                  <a:lnTo>
                    <a:pt x="25908" y="16903"/>
                  </a:lnTo>
                  <a:close/>
                </a:path>
                <a:path w="297179" h="26035">
                  <a:moveTo>
                    <a:pt x="296926" y="16903"/>
                  </a:moveTo>
                  <a:lnTo>
                    <a:pt x="296786" y="9474"/>
                  </a:lnTo>
                  <a:lnTo>
                    <a:pt x="287439" y="127"/>
                  </a:lnTo>
                  <a:lnTo>
                    <a:pt x="280009" y="0"/>
                  </a:lnTo>
                  <a:lnTo>
                    <a:pt x="271018" y="8991"/>
                  </a:lnTo>
                  <a:lnTo>
                    <a:pt x="271170" y="16408"/>
                  </a:lnTo>
                  <a:lnTo>
                    <a:pt x="280504" y="25755"/>
                  </a:lnTo>
                  <a:lnTo>
                    <a:pt x="287934" y="25895"/>
                  </a:lnTo>
                  <a:lnTo>
                    <a:pt x="292430" y="21399"/>
                  </a:lnTo>
                  <a:lnTo>
                    <a:pt x="296926" y="16903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1144503" y="3804858"/>
            <a:ext cx="530860" cy="1219835"/>
            <a:chOff x="1143374" y="3550761"/>
            <a:chExt cx="530860" cy="1219835"/>
          </a:xfrm>
        </p:grpSpPr>
        <p:pic>
          <p:nvPicPr>
            <p:cNvPr id="55" name="object 5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43374" y="3550805"/>
              <a:ext cx="530378" cy="1219200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1259669" y="3550805"/>
              <a:ext cx="268605" cy="1116330"/>
            </a:xfrm>
            <a:custGeom>
              <a:avLst/>
              <a:gdLst/>
              <a:ahLst/>
              <a:cxnLst/>
              <a:rect l="l" t="t" r="r" b="b"/>
              <a:pathLst>
                <a:path w="268605" h="1116329">
                  <a:moveTo>
                    <a:pt x="186737" y="0"/>
                  </a:moveTo>
                  <a:lnTo>
                    <a:pt x="75577" y="0"/>
                  </a:lnTo>
                  <a:lnTo>
                    <a:pt x="75577" y="854715"/>
                  </a:lnTo>
                  <a:lnTo>
                    <a:pt x="62486" y="874965"/>
                  </a:lnTo>
                  <a:lnTo>
                    <a:pt x="34369" y="902360"/>
                  </a:lnTo>
                  <a:lnTo>
                    <a:pt x="7962" y="941188"/>
                  </a:lnTo>
                  <a:lnTo>
                    <a:pt x="0" y="995736"/>
                  </a:lnTo>
                  <a:lnTo>
                    <a:pt x="13341" y="1048120"/>
                  </a:lnTo>
                  <a:lnTo>
                    <a:pt x="37713" y="1082863"/>
                  </a:lnTo>
                  <a:lnTo>
                    <a:pt x="69643" y="1103411"/>
                  </a:lnTo>
                  <a:lnTo>
                    <a:pt x="105656" y="1113212"/>
                  </a:lnTo>
                  <a:lnTo>
                    <a:pt x="142278" y="1115712"/>
                  </a:lnTo>
                  <a:lnTo>
                    <a:pt x="189033" y="1104923"/>
                  </a:lnTo>
                  <a:lnTo>
                    <a:pt x="229263" y="1075566"/>
                  </a:lnTo>
                  <a:lnTo>
                    <a:pt x="257449" y="1032157"/>
                  </a:lnTo>
                  <a:lnTo>
                    <a:pt x="268071" y="979213"/>
                  </a:lnTo>
                  <a:lnTo>
                    <a:pt x="264014" y="944706"/>
                  </a:lnTo>
                  <a:lnTo>
                    <a:pt x="253684" y="915973"/>
                  </a:lnTo>
                  <a:lnTo>
                    <a:pt x="239841" y="890755"/>
                  </a:lnTo>
                  <a:lnTo>
                    <a:pt x="225247" y="866792"/>
                  </a:lnTo>
                  <a:lnTo>
                    <a:pt x="210346" y="839161"/>
                  </a:lnTo>
                  <a:lnTo>
                    <a:pt x="199470" y="813765"/>
                  </a:lnTo>
                  <a:lnTo>
                    <a:pt x="192784" y="790124"/>
                  </a:lnTo>
                  <a:lnTo>
                    <a:pt x="190449" y="767758"/>
                  </a:lnTo>
                  <a:lnTo>
                    <a:pt x="186737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38821" y="3552798"/>
              <a:ext cx="267995" cy="117528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1239964" y="3930452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14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14" y="8940"/>
                  </a:lnTo>
                  <a:lnTo>
                    <a:pt x="264337" y="8940"/>
                  </a:lnTo>
                  <a:lnTo>
                    <a:pt x="266852" y="7226"/>
                  </a:lnTo>
                  <a:lnTo>
                    <a:pt x="266852" y="5105"/>
                  </a:lnTo>
                  <a:lnTo>
                    <a:pt x="266852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238821" y="3928210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280657" y="371596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279867" y="371423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280657" y="376977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279867" y="376805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280657" y="382359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279867" y="382185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27" y="6908"/>
                  </a:lnTo>
                  <a:lnTo>
                    <a:pt x="183362" y="6908"/>
                  </a:lnTo>
                  <a:lnTo>
                    <a:pt x="185102" y="5575"/>
                  </a:lnTo>
                  <a:lnTo>
                    <a:pt x="185102" y="3949"/>
                  </a:lnTo>
                  <a:lnTo>
                    <a:pt x="185102" y="1333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280657" y="387739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52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279867" y="387568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239964" y="4199516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14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14" y="8940"/>
                  </a:lnTo>
                  <a:lnTo>
                    <a:pt x="264337" y="8940"/>
                  </a:lnTo>
                  <a:lnTo>
                    <a:pt x="266852" y="7226"/>
                  </a:lnTo>
                  <a:lnTo>
                    <a:pt x="266852" y="5105"/>
                  </a:lnTo>
                  <a:lnTo>
                    <a:pt x="266852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238821" y="4197277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280657" y="398503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279867" y="3983303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280657" y="403884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279867" y="403711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280657" y="409265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279867" y="409093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280657" y="414647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279867" y="414474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368902" y="3550806"/>
              <a:ext cx="50800" cy="885825"/>
            </a:xfrm>
            <a:custGeom>
              <a:avLst/>
              <a:gdLst/>
              <a:ahLst/>
              <a:cxnLst/>
              <a:rect l="l" t="t" r="r" b="b"/>
              <a:pathLst>
                <a:path w="50800" h="885825">
                  <a:moveTo>
                    <a:pt x="6920" y="0"/>
                  </a:moveTo>
                  <a:lnTo>
                    <a:pt x="92" y="0"/>
                  </a:lnTo>
                  <a:lnTo>
                    <a:pt x="0" y="728851"/>
                  </a:lnTo>
                  <a:lnTo>
                    <a:pt x="178" y="792289"/>
                  </a:lnTo>
                  <a:lnTo>
                    <a:pt x="1556" y="840857"/>
                  </a:lnTo>
                  <a:lnTo>
                    <a:pt x="50748" y="885753"/>
                  </a:lnTo>
                  <a:lnTo>
                    <a:pt x="32038" y="865492"/>
                  </a:lnTo>
                  <a:lnTo>
                    <a:pt x="18290" y="844732"/>
                  </a:lnTo>
                  <a:lnTo>
                    <a:pt x="9814" y="819649"/>
                  </a:lnTo>
                  <a:lnTo>
                    <a:pt x="6920" y="786414"/>
                  </a:lnTo>
                  <a:lnTo>
                    <a:pt x="6920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296428" y="3550767"/>
              <a:ext cx="58419" cy="946150"/>
            </a:xfrm>
            <a:custGeom>
              <a:avLst/>
              <a:gdLst/>
              <a:ahLst/>
              <a:cxnLst/>
              <a:rect l="l" t="t" r="r" b="b"/>
              <a:pathLst>
                <a:path w="58419" h="946150">
                  <a:moveTo>
                    <a:pt x="57467" y="0"/>
                  </a:moveTo>
                  <a:lnTo>
                    <a:pt x="52501" y="0"/>
                  </a:lnTo>
                  <a:lnTo>
                    <a:pt x="52501" y="825500"/>
                  </a:lnTo>
                  <a:lnTo>
                    <a:pt x="52641" y="825500"/>
                  </a:lnTo>
                  <a:lnTo>
                    <a:pt x="52641" y="830580"/>
                  </a:lnTo>
                  <a:lnTo>
                    <a:pt x="52997" y="830580"/>
                  </a:lnTo>
                  <a:lnTo>
                    <a:pt x="52997" y="838200"/>
                  </a:lnTo>
                  <a:lnTo>
                    <a:pt x="53238" y="838200"/>
                  </a:lnTo>
                  <a:lnTo>
                    <a:pt x="53238" y="839470"/>
                  </a:lnTo>
                  <a:lnTo>
                    <a:pt x="54381" y="839470"/>
                  </a:lnTo>
                  <a:lnTo>
                    <a:pt x="54381" y="838200"/>
                  </a:lnTo>
                  <a:lnTo>
                    <a:pt x="55905" y="838200"/>
                  </a:lnTo>
                  <a:lnTo>
                    <a:pt x="55905" y="830580"/>
                  </a:lnTo>
                  <a:lnTo>
                    <a:pt x="57111" y="830580"/>
                  </a:lnTo>
                  <a:lnTo>
                    <a:pt x="57111" y="825500"/>
                  </a:lnTo>
                  <a:lnTo>
                    <a:pt x="57467" y="825500"/>
                  </a:lnTo>
                  <a:lnTo>
                    <a:pt x="57467" y="0"/>
                  </a:lnTo>
                  <a:close/>
                </a:path>
                <a:path w="58419" h="946150">
                  <a:moveTo>
                    <a:pt x="58064" y="864577"/>
                  </a:moveTo>
                  <a:lnTo>
                    <a:pt x="52311" y="849439"/>
                  </a:lnTo>
                  <a:lnTo>
                    <a:pt x="49568" y="862330"/>
                  </a:lnTo>
                  <a:lnTo>
                    <a:pt x="46647" y="870305"/>
                  </a:lnTo>
                  <a:lnTo>
                    <a:pt x="41757" y="876655"/>
                  </a:lnTo>
                  <a:lnTo>
                    <a:pt x="33083" y="884694"/>
                  </a:lnTo>
                  <a:lnTo>
                    <a:pt x="20269" y="897547"/>
                  </a:lnTo>
                  <a:lnTo>
                    <a:pt x="9334" y="912304"/>
                  </a:lnTo>
                  <a:lnTo>
                    <a:pt x="1993" y="928624"/>
                  </a:lnTo>
                  <a:lnTo>
                    <a:pt x="0" y="946111"/>
                  </a:lnTo>
                  <a:lnTo>
                    <a:pt x="3225" y="931240"/>
                  </a:lnTo>
                  <a:lnTo>
                    <a:pt x="7239" y="921893"/>
                  </a:lnTo>
                  <a:lnTo>
                    <a:pt x="14655" y="914120"/>
                  </a:lnTo>
                  <a:lnTo>
                    <a:pt x="28117" y="903986"/>
                  </a:lnTo>
                  <a:lnTo>
                    <a:pt x="43751" y="891349"/>
                  </a:lnTo>
                  <a:lnTo>
                    <a:pt x="54470" y="878370"/>
                  </a:lnTo>
                  <a:lnTo>
                    <a:pt x="58064" y="8645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391633" y="4535365"/>
              <a:ext cx="60325" cy="63500"/>
            </a:xfrm>
            <a:custGeom>
              <a:avLst/>
              <a:gdLst/>
              <a:ahLst/>
              <a:cxnLst/>
              <a:rect l="l" t="t" r="r" b="b"/>
              <a:pathLst>
                <a:path w="60325" h="63500">
                  <a:moveTo>
                    <a:pt x="60223" y="0"/>
                  </a:moveTo>
                  <a:lnTo>
                    <a:pt x="17399" y="46837"/>
                  </a:lnTo>
                  <a:lnTo>
                    <a:pt x="1295" y="57492"/>
                  </a:lnTo>
                  <a:lnTo>
                    <a:pt x="0" y="62903"/>
                  </a:lnTo>
                  <a:lnTo>
                    <a:pt x="44369" y="37927"/>
                  </a:lnTo>
                  <a:lnTo>
                    <a:pt x="58953" y="9964"/>
                  </a:lnTo>
                  <a:lnTo>
                    <a:pt x="60223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368402" y="3720780"/>
              <a:ext cx="51435" cy="718185"/>
            </a:xfrm>
            <a:custGeom>
              <a:avLst/>
              <a:gdLst/>
              <a:ahLst/>
              <a:cxnLst/>
              <a:rect l="l" t="t" r="r" b="b"/>
              <a:pathLst>
                <a:path w="51434" h="718185">
                  <a:moveTo>
                    <a:pt x="8851" y="0"/>
                  </a:moveTo>
                  <a:lnTo>
                    <a:pt x="736" y="0"/>
                  </a:lnTo>
                  <a:lnTo>
                    <a:pt x="0" y="593610"/>
                  </a:lnTo>
                  <a:lnTo>
                    <a:pt x="5221" y="655931"/>
                  </a:lnTo>
                  <a:lnTo>
                    <a:pt x="30275" y="702050"/>
                  </a:lnTo>
                  <a:lnTo>
                    <a:pt x="51117" y="717562"/>
                  </a:lnTo>
                  <a:lnTo>
                    <a:pt x="35196" y="702162"/>
                  </a:lnTo>
                  <a:lnTo>
                    <a:pt x="21750" y="680197"/>
                  </a:lnTo>
                  <a:lnTo>
                    <a:pt x="12421" y="651877"/>
                  </a:lnTo>
                  <a:lnTo>
                    <a:pt x="8851" y="617410"/>
                  </a:lnTo>
                  <a:lnTo>
                    <a:pt x="8851" y="0"/>
                  </a:lnTo>
                  <a:close/>
                </a:path>
              </a:pathLst>
            </a:custGeom>
            <a:solidFill>
              <a:srgbClr val="D5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390016" y="3721655"/>
              <a:ext cx="8255" cy="655955"/>
            </a:xfrm>
            <a:custGeom>
              <a:avLst/>
              <a:gdLst/>
              <a:ahLst/>
              <a:cxnLst/>
              <a:rect l="l" t="t" r="r" b="b"/>
              <a:pathLst>
                <a:path w="8255" h="655954">
                  <a:moveTo>
                    <a:pt x="0" y="0"/>
                  </a:moveTo>
                  <a:lnTo>
                    <a:pt x="0" y="641731"/>
                  </a:lnTo>
                  <a:lnTo>
                    <a:pt x="1202" y="647097"/>
                  </a:lnTo>
                  <a:lnTo>
                    <a:pt x="3848" y="654584"/>
                  </a:lnTo>
                  <a:lnTo>
                    <a:pt x="6493" y="655645"/>
                  </a:lnTo>
                  <a:lnTo>
                    <a:pt x="7696" y="641731"/>
                  </a:lnTo>
                  <a:lnTo>
                    <a:pt x="7696" y="4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A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15913" y="4319015"/>
              <a:ext cx="325302" cy="78955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1230579" y="4333697"/>
              <a:ext cx="297180" cy="26034"/>
            </a:xfrm>
            <a:custGeom>
              <a:avLst/>
              <a:gdLst/>
              <a:ahLst/>
              <a:cxnLst/>
              <a:rect l="l" t="t" r="r" b="b"/>
              <a:pathLst>
                <a:path w="297180" h="26035">
                  <a:moveTo>
                    <a:pt x="25908" y="16903"/>
                  </a:moveTo>
                  <a:lnTo>
                    <a:pt x="25768" y="9474"/>
                  </a:lnTo>
                  <a:lnTo>
                    <a:pt x="16421" y="127"/>
                  </a:lnTo>
                  <a:lnTo>
                    <a:pt x="8991" y="0"/>
                  </a:lnTo>
                  <a:lnTo>
                    <a:pt x="0" y="8991"/>
                  </a:lnTo>
                  <a:lnTo>
                    <a:pt x="152" y="16408"/>
                  </a:lnTo>
                  <a:lnTo>
                    <a:pt x="9486" y="25755"/>
                  </a:lnTo>
                  <a:lnTo>
                    <a:pt x="16916" y="25895"/>
                  </a:lnTo>
                  <a:lnTo>
                    <a:pt x="21412" y="21399"/>
                  </a:lnTo>
                  <a:lnTo>
                    <a:pt x="25908" y="16903"/>
                  </a:lnTo>
                  <a:close/>
                </a:path>
                <a:path w="297180" h="26035">
                  <a:moveTo>
                    <a:pt x="296926" y="16903"/>
                  </a:moveTo>
                  <a:lnTo>
                    <a:pt x="296786" y="9474"/>
                  </a:lnTo>
                  <a:lnTo>
                    <a:pt x="287439" y="127"/>
                  </a:lnTo>
                  <a:lnTo>
                    <a:pt x="280009" y="0"/>
                  </a:lnTo>
                  <a:lnTo>
                    <a:pt x="271018" y="8991"/>
                  </a:lnTo>
                  <a:lnTo>
                    <a:pt x="271170" y="16408"/>
                  </a:lnTo>
                  <a:lnTo>
                    <a:pt x="280504" y="25755"/>
                  </a:lnTo>
                  <a:lnTo>
                    <a:pt x="287934" y="25895"/>
                  </a:lnTo>
                  <a:lnTo>
                    <a:pt x="292430" y="21399"/>
                  </a:lnTo>
                  <a:lnTo>
                    <a:pt x="296926" y="16903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990028" y="3550805"/>
            <a:ext cx="57785" cy="1219200"/>
            <a:chOff x="990028" y="3550805"/>
            <a:chExt cx="57785" cy="1219200"/>
          </a:xfrm>
        </p:grpSpPr>
        <p:sp>
          <p:nvSpPr>
            <p:cNvPr id="86" name="object 86"/>
            <p:cNvSpPr/>
            <p:nvPr/>
          </p:nvSpPr>
          <p:spPr>
            <a:xfrm>
              <a:off x="990028" y="3550805"/>
              <a:ext cx="57785" cy="1219200"/>
            </a:xfrm>
            <a:custGeom>
              <a:avLst/>
              <a:gdLst/>
              <a:ahLst/>
              <a:cxnLst/>
              <a:rect l="l" t="t" r="r" b="b"/>
              <a:pathLst>
                <a:path w="57784" h="1219200">
                  <a:moveTo>
                    <a:pt x="43052" y="0"/>
                  </a:moveTo>
                  <a:lnTo>
                    <a:pt x="0" y="0"/>
                  </a:lnTo>
                  <a:lnTo>
                    <a:pt x="0" y="1218753"/>
                  </a:lnTo>
                  <a:lnTo>
                    <a:pt x="34282" y="1165836"/>
                  </a:lnTo>
                  <a:lnTo>
                    <a:pt x="54179" y="1098330"/>
                  </a:lnTo>
                  <a:lnTo>
                    <a:pt x="57080" y="1059982"/>
                  </a:lnTo>
                  <a:lnTo>
                    <a:pt x="57282" y="1022879"/>
                  </a:lnTo>
                  <a:lnTo>
                    <a:pt x="57208" y="934214"/>
                  </a:lnTo>
                  <a:lnTo>
                    <a:pt x="56957" y="884022"/>
                  </a:lnTo>
                  <a:lnTo>
                    <a:pt x="56580" y="830840"/>
                  </a:lnTo>
                  <a:lnTo>
                    <a:pt x="56089" y="775351"/>
                  </a:lnTo>
                  <a:lnTo>
                    <a:pt x="55498" y="718243"/>
                  </a:lnTo>
                  <a:lnTo>
                    <a:pt x="54819" y="660200"/>
                  </a:lnTo>
                  <a:lnTo>
                    <a:pt x="54065" y="601909"/>
                  </a:lnTo>
                  <a:lnTo>
                    <a:pt x="53248" y="544054"/>
                  </a:lnTo>
                  <a:lnTo>
                    <a:pt x="52382" y="487323"/>
                  </a:lnTo>
                  <a:lnTo>
                    <a:pt x="51479" y="432399"/>
                  </a:lnTo>
                  <a:lnTo>
                    <a:pt x="48061" y="245158"/>
                  </a:lnTo>
                  <a:lnTo>
                    <a:pt x="44777" y="81174"/>
                  </a:lnTo>
                  <a:lnTo>
                    <a:pt x="43052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90028" y="3550805"/>
              <a:ext cx="56515" cy="1216025"/>
            </a:xfrm>
            <a:custGeom>
              <a:avLst/>
              <a:gdLst/>
              <a:ahLst/>
              <a:cxnLst/>
              <a:rect l="l" t="t" r="r" b="b"/>
              <a:pathLst>
                <a:path w="56515" h="1216025">
                  <a:moveTo>
                    <a:pt x="41909" y="0"/>
                  </a:moveTo>
                  <a:lnTo>
                    <a:pt x="0" y="0"/>
                  </a:lnTo>
                  <a:lnTo>
                    <a:pt x="0" y="1215638"/>
                  </a:lnTo>
                  <a:lnTo>
                    <a:pt x="33071" y="1164185"/>
                  </a:lnTo>
                  <a:lnTo>
                    <a:pt x="52885" y="1096708"/>
                  </a:lnTo>
                  <a:lnTo>
                    <a:pt x="55774" y="1058355"/>
                  </a:lnTo>
                  <a:lnTo>
                    <a:pt x="55970" y="1021754"/>
                  </a:lnTo>
                  <a:lnTo>
                    <a:pt x="55894" y="933040"/>
                  </a:lnTo>
                  <a:lnTo>
                    <a:pt x="55647" y="882464"/>
                  </a:lnTo>
                  <a:lnTo>
                    <a:pt x="55278" y="828766"/>
                  </a:lnTo>
                  <a:lnTo>
                    <a:pt x="54798" y="772713"/>
                  </a:lnTo>
                  <a:lnTo>
                    <a:pt x="54220" y="715074"/>
                  </a:lnTo>
                  <a:lnTo>
                    <a:pt x="53556" y="656617"/>
                  </a:lnTo>
                  <a:lnTo>
                    <a:pt x="52818" y="598109"/>
                  </a:lnTo>
                  <a:lnTo>
                    <a:pt x="52020" y="540318"/>
                  </a:lnTo>
                  <a:lnTo>
                    <a:pt x="51172" y="484012"/>
                  </a:lnTo>
                  <a:lnTo>
                    <a:pt x="50288" y="429959"/>
                  </a:lnTo>
                  <a:lnTo>
                    <a:pt x="46905" y="244849"/>
                  </a:lnTo>
                  <a:lnTo>
                    <a:pt x="43612" y="80390"/>
                  </a:lnTo>
                  <a:lnTo>
                    <a:pt x="41909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90028" y="3550805"/>
              <a:ext cx="53340" cy="1209675"/>
            </a:xfrm>
            <a:custGeom>
              <a:avLst/>
              <a:gdLst/>
              <a:ahLst/>
              <a:cxnLst/>
              <a:rect l="l" t="t" r="r" b="b"/>
              <a:pathLst>
                <a:path w="53340" h="1209675">
                  <a:moveTo>
                    <a:pt x="39619" y="0"/>
                  </a:moveTo>
                  <a:lnTo>
                    <a:pt x="0" y="0"/>
                  </a:lnTo>
                  <a:lnTo>
                    <a:pt x="0" y="1209070"/>
                  </a:lnTo>
                  <a:lnTo>
                    <a:pt x="28773" y="1164849"/>
                  </a:lnTo>
                  <a:lnTo>
                    <a:pt x="50046" y="1095066"/>
                  </a:lnTo>
                  <a:lnTo>
                    <a:pt x="53149" y="1055103"/>
                  </a:lnTo>
                  <a:lnTo>
                    <a:pt x="53338" y="1019499"/>
                  </a:lnTo>
                  <a:lnTo>
                    <a:pt x="53267" y="930686"/>
                  </a:lnTo>
                  <a:lnTo>
                    <a:pt x="53030" y="879341"/>
                  </a:lnTo>
                  <a:lnTo>
                    <a:pt x="52676" y="824613"/>
                  </a:lnTo>
                  <a:lnTo>
                    <a:pt x="52216" y="767434"/>
                  </a:lnTo>
                  <a:lnTo>
                    <a:pt x="51661" y="708736"/>
                  </a:lnTo>
                  <a:lnTo>
                    <a:pt x="51024" y="649451"/>
                  </a:lnTo>
                  <a:lnTo>
                    <a:pt x="50317" y="590511"/>
                  </a:lnTo>
                  <a:lnTo>
                    <a:pt x="49551" y="532848"/>
                  </a:lnTo>
                  <a:lnTo>
                    <a:pt x="48738" y="477394"/>
                  </a:lnTo>
                  <a:lnTo>
                    <a:pt x="47891" y="425081"/>
                  </a:lnTo>
                  <a:lnTo>
                    <a:pt x="44587" y="244240"/>
                  </a:lnTo>
                  <a:lnTo>
                    <a:pt x="41281" y="78835"/>
                  </a:lnTo>
                  <a:lnTo>
                    <a:pt x="39619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90015" y="3550805"/>
              <a:ext cx="52069" cy="1206500"/>
            </a:xfrm>
            <a:custGeom>
              <a:avLst/>
              <a:gdLst/>
              <a:ahLst/>
              <a:cxnLst/>
              <a:rect l="l" t="t" r="r" b="b"/>
              <a:pathLst>
                <a:path w="52069" h="1206500">
                  <a:moveTo>
                    <a:pt x="52019" y="1018374"/>
                  </a:moveTo>
                  <a:lnTo>
                    <a:pt x="51955" y="929513"/>
                  </a:lnTo>
                  <a:lnTo>
                    <a:pt x="51727" y="877785"/>
                  </a:lnTo>
                  <a:lnTo>
                    <a:pt x="51384" y="822540"/>
                  </a:lnTo>
                  <a:lnTo>
                    <a:pt x="50927" y="764806"/>
                  </a:lnTo>
                  <a:lnTo>
                    <a:pt x="50393" y="705573"/>
                  </a:lnTo>
                  <a:lnTo>
                    <a:pt x="49771" y="645871"/>
                  </a:lnTo>
                  <a:lnTo>
                    <a:pt x="49072" y="586714"/>
                  </a:lnTo>
                  <a:lnTo>
                    <a:pt x="48323" y="529120"/>
                  </a:lnTo>
                  <a:lnTo>
                    <a:pt x="47536" y="474091"/>
                  </a:lnTo>
                  <a:lnTo>
                    <a:pt x="46710" y="422643"/>
                  </a:lnTo>
                  <a:lnTo>
                    <a:pt x="43434" y="243941"/>
                  </a:lnTo>
                  <a:lnTo>
                    <a:pt x="40119" y="78054"/>
                  </a:lnTo>
                  <a:lnTo>
                    <a:pt x="38468" y="0"/>
                  </a:lnTo>
                  <a:lnTo>
                    <a:pt x="0" y="0"/>
                  </a:lnTo>
                  <a:lnTo>
                    <a:pt x="0" y="1206004"/>
                  </a:lnTo>
                  <a:lnTo>
                    <a:pt x="10439" y="1192885"/>
                  </a:lnTo>
                  <a:lnTo>
                    <a:pt x="40500" y="1130033"/>
                  </a:lnTo>
                  <a:lnTo>
                    <a:pt x="51841" y="1053477"/>
                  </a:lnTo>
                  <a:lnTo>
                    <a:pt x="52019" y="1018374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90015" y="3550805"/>
              <a:ext cx="49530" cy="1200150"/>
            </a:xfrm>
            <a:custGeom>
              <a:avLst/>
              <a:gdLst/>
              <a:ahLst/>
              <a:cxnLst/>
              <a:rect l="l" t="t" r="r" b="b"/>
              <a:pathLst>
                <a:path w="49530" h="1200150">
                  <a:moveTo>
                    <a:pt x="49390" y="1016127"/>
                  </a:moveTo>
                  <a:lnTo>
                    <a:pt x="49326" y="927163"/>
                  </a:lnTo>
                  <a:lnTo>
                    <a:pt x="49110" y="874661"/>
                  </a:lnTo>
                  <a:lnTo>
                    <a:pt x="48780" y="818388"/>
                  </a:lnTo>
                  <a:lnTo>
                    <a:pt x="48348" y="759523"/>
                  </a:lnTo>
                  <a:lnTo>
                    <a:pt x="47828" y="699236"/>
                  </a:lnTo>
                  <a:lnTo>
                    <a:pt x="47231" y="638708"/>
                  </a:lnTo>
                  <a:lnTo>
                    <a:pt x="46570" y="579120"/>
                  </a:lnTo>
                  <a:lnTo>
                    <a:pt x="45859" y="521652"/>
                  </a:lnTo>
                  <a:lnTo>
                    <a:pt x="45097" y="467474"/>
                  </a:lnTo>
                  <a:lnTo>
                    <a:pt x="44310" y="417779"/>
                  </a:lnTo>
                  <a:lnTo>
                    <a:pt x="41109" y="243332"/>
                  </a:lnTo>
                  <a:lnTo>
                    <a:pt x="37782" y="76504"/>
                  </a:lnTo>
                  <a:lnTo>
                    <a:pt x="36182" y="0"/>
                  </a:lnTo>
                  <a:lnTo>
                    <a:pt x="12" y="0"/>
                  </a:lnTo>
                  <a:lnTo>
                    <a:pt x="0" y="1193647"/>
                  </a:lnTo>
                  <a:lnTo>
                    <a:pt x="0" y="1196759"/>
                  </a:lnTo>
                  <a:lnTo>
                    <a:pt x="12" y="1199845"/>
                  </a:lnTo>
                  <a:lnTo>
                    <a:pt x="8178" y="1189520"/>
                  </a:lnTo>
                  <a:lnTo>
                    <a:pt x="25146" y="1159891"/>
                  </a:lnTo>
                  <a:lnTo>
                    <a:pt x="37960" y="1126769"/>
                  </a:lnTo>
                  <a:lnTo>
                    <a:pt x="46151" y="1090206"/>
                  </a:lnTo>
                  <a:lnTo>
                    <a:pt x="49212" y="1050226"/>
                  </a:lnTo>
                  <a:lnTo>
                    <a:pt x="49390" y="1016127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90028" y="3550805"/>
              <a:ext cx="45720" cy="1190625"/>
            </a:xfrm>
            <a:custGeom>
              <a:avLst/>
              <a:gdLst/>
              <a:ahLst/>
              <a:cxnLst/>
              <a:rect l="l" t="t" r="r" b="b"/>
              <a:pathLst>
                <a:path w="45719" h="1190625">
                  <a:moveTo>
                    <a:pt x="45427" y="1012748"/>
                  </a:moveTo>
                  <a:lnTo>
                    <a:pt x="45364" y="923632"/>
                  </a:lnTo>
                  <a:lnTo>
                    <a:pt x="45161" y="869988"/>
                  </a:lnTo>
                  <a:lnTo>
                    <a:pt x="44856" y="812165"/>
                  </a:lnTo>
                  <a:lnTo>
                    <a:pt x="44462" y="751598"/>
                  </a:lnTo>
                  <a:lnTo>
                    <a:pt x="43980" y="689724"/>
                  </a:lnTo>
                  <a:lnTo>
                    <a:pt x="43421" y="627951"/>
                  </a:lnTo>
                  <a:lnTo>
                    <a:pt x="42811" y="567715"/>
                  </a:lnTo>
                  <a:lnTo>
                    <a:pt x="42151" y="510438"/>
                  </a:lnTo>
                  <a:lnTo>
                    <a:pt x="41440" y="457542"/>
                  </a:lnTo>
                  <a:lnTo>
                    <a:pt x="40716" y="410464"/>
                  </a:lnTo>
                  <a:lnTo>
                    <a:pt x="37630" y="242417"/>
                  </a:lnTo>
                  <a:lnTo>
                    <a:pt x="34264" y="74155"/>
                  </a:lnTo>
                  <a:lnTo>
                    <a:pt x="32727" y="12"/>
                  </a:lnTo>
                  <a:lnTo>
                    <a:pt x="31572" y="12"/>
                  </a:lnTo>
                  <a:lnTo>
                    <a:pt x="0" y="0"/>
                  </a:lnTo>
                  <a:lnTo>
                    <a:pt x="0" y="1187437"/>
                  </a:lnTo>
                  <a:lnTo>
                    <a:pt x="0" y="1190548"/>
                  </a:lnTo>
                  <a:lnTo>
                    <a:pt x="4775" y="1184465"/>
                  </a:lnTo>
                  <a:lnTo>
                    <a:pt x="21513" y="1154938"/>
                  </a:lnTo>
                  <a:lnTo>
                    <a:pt x="34163" y="1121879"/>
                  </a:lnTo>
                  <a:lnTo>
                    <a:pt x="42240" y="1085342"/>
                  </a:lnTo>
                  <a:lnTo>
                    <a:pt x="45275" y="1045349"/>
                  </a:lnTo>
                  <a:lnTo>
                    <a:pt x="45427" y="1012748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90028" y="3550806"/>
              <a:ext cx="43180" cy="1184910"/>
            </a:xfrm>
            <a:custGeom>
              <a:avLst/>
              <a:gdLst/>
              <a:ahLst/>
              <a:cxnLst/>
              <a:rect l="l" t="t" r="r" b="b"/>
              <a:pathLst>
                <a:path w="43180" h="1184910">
                  <a:moveTo>
                    <a:pt x="30434" y="0"/>
                  </a:moveTo>
                  <a:lnTo>
                    <a:pt x="0" y="0"/>
                  </a:lnTo>
                  <a:lnTo>
                    <a:pt x="0" y="1184306"/>
                  </a:lnTo>
                  <a:lnTo>
                    <a:pt x="31639" y="1118616"/>
                  </a:lnTo>
                  <a:lnTo>
                    <a:pt x="42651" y="1042089"/>
                  </a:lnTo>
                  <a:lnTo>
                    <a:pt x="42800" y="1013260"/>
                  </a:lnTo>
                  <a:lnTo>
                    <a:pt x="42780" y="933037"/>
                  </a:lnTo>
                  <a:lnTo>
                    <a:pt x="42627" y="884142"/>
                  </a:lnTo>
                  <a:lnTo>
                    <a:pt x="42388" y="831059"/>
                  </a:lnTo>
                  <a:lnTo>
                    <a:pt x="42072" y="775036"/>
                  </a:lnTo>
                  <a:lnTo>
                    <a:pt x="41686" y="717325"/>
                  </a:lnTo>
                  <a:lnTo>
                    <a:pt x="41238" y="659175"/>
                  </a:lnTo>
                  <a:lnTo>
                    <a:pt x="40736" y="601836"/>
                  </a:lnTo>
                  <a:lnTo>
                    <a:pt x="40186" y="546558"/>
                  </a:lnTo>
                  <a:lnTo>
                    <a:pt x="39598" y="494591"/>
                  </a:lnTo>
                  <a:lnTo>
                    <a:pt x="38977" y="447185"/>
                  </a:lnTo>
                  <a:lnTo>
                    <a:pt x="38333" y="405590"/>
                  </a:lnTo>
                  <a:lnTo>
                    <a:pt x="35313" y="241803"/>
                  </a:lnTo>
                  <a:lnTo>
                    <a:pt x="31939" y="72595"/>
                  </a:lnTo>
                  <a:lnTo>
                    <a:pt x="30434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90015" y="3550805"/>
              <a:ext cx="41910" cy="1181735"/>
            </a:xfrm>
            <a:custGeom>
              <a:avLst/>
              <a:gdLst/>
              <a:ahLst/>
              <a:cxnLst/>
              <a:rect l="l" t="t" r="r" b="b"/>
              <a:pathLst>
                <a:path w="41909" h="1181735">
                  <a:moveTo>
                    <a:pt x="41478" y="1012113"/>
                  </a:moveTo>
                  <a:lnTo>
                    <a:pt x="41465" y="931926"/>
                  </a:lnTo>
                  <a:lnTo>
                    <a:pt x="41313" y="882726"/>
                  </a:lnTo>
                  <a:lnTo>
                    <a:pt x="41084" y="829195"/>
                  </a:lnTo>
                  <a:lnTo>
                    <a:pt x="40779" y="772668"/>
                  </a:lnTo>
                  <a:lnTo>
                    <a:pt x="40398" y="714438"/>
                  </a:lnTo>
                  <a:lnTo>
                    <a:pt x="39966" y="655840"/>
                  </a:lnTo>
                  <a:lnTo>
                    <a:pt x="39471" y="598170"/>
                  </a:lnTo>
                  <a:lnTo>
                    <a:pt x="38938" y="542747"/>
                  </a:lnTo>
                  <a:lnTo>
                    <a:pt x="38366" y="490905"/>
                  </a:lnTo>
                  <a:lnTo>
                    <a:pt x="37757" y="443928"/>
                  </a:lnTo>
                  <a:lnTo>
                    <a:pt x="37134" y="403161"/>
                  </a:lnTo>
                  <a:lnTo>
                    <a:pt x="34163" y="241503"/>
                  </a:lnTo>
                  <a:lnTo>
                    <a:pt x="30784" y="71818"/>
                  </a:lnTo>
                  <a:lnTo>
                    <a:pt x="29298" y="12"/>
                  </a:lnTo>
                  <a:lnTo>
                    <a:pt x="28143" y="12"/>
                  </a:lnTo>
                  <a:lnTo>
                    <a:pt x="0" y="0"/>
                  </a:lnTo>
                  <a:lnTo>
                    <a:pt x="0" y="1178039"/>
                  </a:lnTo>
                  <a:lnTo>
                    <a:pt x="0" y="1181176"/>
                  </a:lnTo>
                  <a:lnTo>
                    <a:pt x="1371" y="1179410"/>
                  </a:lnTo>
                  <a:lnTo>
                    <a:pt x="17894" y="1149972"/>
                  </a:lnTo>
                  <a:lnTo>
                    <a:pt x="30378" y="1116990"/>
                  </a:lnTo>
                  <a:lnTo>
                    <a:pt x="38341" y="1080477"/>
                  </a:lnTo>
                  <a:lnTo>
                    <a:pt x="41338" y="1040472"/>
                  </a:lnTo>
                  <a:lnTo>
                    <a:pt x="41478" y="1012113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90028" y="3550805"/>
              <a:ext cx="39370" cy="1174115"/>
            </a:xfrm>
            <a:custGeom>
              <a:avLst/>
              <a:gdLst/>
              <a:ahLst/>
              <a:cxnLst/>
              <a:rect l="l" t="t" r="r" b="b"/>
              <a:pathLst>
                <a:path w="39369" h="1174114">
                  <a:moveTo>
                    <a:pt x="26988" y="0"/>
                  </a:moveTo>
                  <a:lnTo>
                    <a:pt x="0" y="0"/>
                  </a:lnTo>
                  <a:lnTo>
                    <a:pt x="0" y="1173740"/>
                  </a:lnTo>
                  <a:lnTo>
                    <a:pt x="26892" y="1116864"/>
                  </a:lnTo>
                  <a:lnTo>
                    <a:pt x="35484" y="1078965"/>
                  </a:lnTo>
                  <a:lnTo>
                    <a:pt x="38709" y="1037209"/>
                  </a:lnTo>
                  <a:lnTo>
                    <a:pt x="38845" y="1009807"/>
                  </a:lnTo>
                  <a:lnTo>
                    <a:pt x="38826" y="929693"/>
                  </a:lnTo>
                  <a:lnTo>
                    <a:pt x="38686" y="879868"/>
                  </a:lnTo>
                  <a:lnTo>
                    <a:pt x="38468" y="825456"/>
                  </a:lnTo>
                  <a:lnTo>
                    <a:pt x="38178" y="767900"/>
                  </a:lnTo>
                  <a:lnTo>
                    <a:pt x="37825" y="708646"/>
                  </a:lnTo>
                  <a:lnTo>
                    <a:pt x="37414" y="649135"/>
                  </a:lnTo>
                  <a:lnTo>
                    <a:pt x="36953" y="590812"/>
                  </a:lnTo>
                  <a:lnTo>
                    <a:pt x="36449" y="535120"/>
                  </a:lnTo>
                  <a:lnTo>
                    <a:pt x="35908" y="483504"/>
                  </a:lnTo>
                  <a:lnTo>
                    <a:pt x="35339" y="437406"/>
                  </a:lnTo>
                  <a:lnTo>
                    <a:pt x="34747" y="398272"/>
                  </a:lnTo>
                  <a:lnTo>
                    <a:pt x="31839" y="240885"/>
                  </a:lnTo>
                  <a:lnTo>
                    <a:pt x="28438" y="70255"/>
                  </a:lnTo>
                  <a:lnTo>
                    <a:pt x="26988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90015" y="3550805"/>
              <a:ext cx="38100" cy="1170305"/>
            </a:xfrm>
            <a:custGeom>
              <a:avLst/>
              <a:gdLst/>
              <a:ahLst/>
              <a:cxnLst/>
              <a:rect l="l" t="t" r="r" b="b"/>
              <a:pathLst>
                <a:path w="38100" h="1170304">
                  <a:moveTo>
                    <a:pt x="37541" y="1008659"/>
                  </a:moveTo>
                  <a:lnTo>
                    <a:pt x="37515" y="928585"/>
                  </a:lnTo>
                  <a:lnTo>
                    <a:pt x="37388" y="878459"/>
                  </a:lnTo>
                  <a:lnTo>
                    <a:pt x="37172" y="823595"/>
                  </a:lnTo>
                  <a:lnTo>
                    <a:pt x="36893" y="765530"/>
                  </a:lnTo>
                  <a:lnTo>
                    <a:pt x="36537" y="705764"/>
                  </a:lnTo>
                  <a:lnTo>
                    <a:pt x="36144" y="645795"/>
                  </a:lnTo>
                  <a:lnTo>
                    <a:pt x="35699" y="587146"/>
                  </a:lnTo>
                  <a:lnTo>
                    <a:pt x="35204" y="531317"/>
                  </a:lnTo>
                  <a:lnTo>
                    <a:pt x="34683" y="479818"/>
                  </a:lnTo>
                  <a:lnTo>
                    <a:pt x="34137" y="434149"/>
                  </a:lnTo>
                  <a:lnTo>
                    <a:pt x="33566" y="395833"/>
                  </a:lnTo>
                  <a:lnTo>
                    <a:pt x="30683" y="240588"/>
                  </a:lnTo>
                  <a:lnTo>
                    <a:pt x="27279" y="69481"/>
                  </a:lnTo>
                  <a:lnTo>
                    <a:pt x="25844" y="12"/>
                  </a:lnTo>
                  <a:lnTo>
                    <a:pt x="24701" y="12"/>
                  </a:lnTo>
                  <a:lnTo>
                    <a:pt x="0" y="0"/>
                  </a:lnTo>
                  <a:lnTo>
                    <a:pt x="0" y="1166495"/>
                  </a:lnTo>
                  <a:lnTo>
                    <a:pt x="12" y="1170127"/>
                  </a:lnTo>
                  <a:lnTo>
                    <a:pt x="12280" y="1149223"/>
                  </a:lnTo>
                  <a:lnTo>
                    <a:pt x="25641" y="1115237"/>
                  </a:lnTo>
                  <a:lnTo>
                    <a:pt x="34201" y="1077353"/>
                  </a:lnTo>
                  <a:lnTo>
                    <a:pt x="37414" y="1035583"/>
                  </a:lnTo>
                  <a:lnTo>
                    <a:pt x="37541" y="1008659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90028" y="3550805"/>
              <a:ext cx="34925" cy="1163320"/>
            </a:xfrm>
            <a:custGeom>
              <a:avLst/>
              <a:gdLst/>
              <a:ahLst/>
              <a:cxnLst/>
              <a:rect l="l" t="t" r="r" b="b"/>
              <a:pathLst>
                <a:path w="34925" h="1163320">
                  <a:moveTo>
                    <a:pt x="23537" y="0"/>
                  </a:moveTo>
                  <a:lnTo>
                    <a:pt x="0" y="0"/>
                  </a:lnTo>
                  <a:lnTo>
                    <a:pt x="0" y="1162846"/>
                  </a:lnTo>
                  <a:lnTo>
                    <a:pt x="23116" y="1111968"/>
                  </a:lnTo>
                  <a:lnTo>
                    <a:pt x="31593" y="1074102"/>
                  </a:lnTo>
                  <a:lnTo>
                    <a:pt x="34778" y="1032329"/>
                  </a:lnTo>
                  <a:lnTo>
                    <a:pt x="34901" y="1006357"/>
                  </a:lnTo>
                  <a:lnTo>
                    <a:pt x="34883" y="926355"/>
                  </a:lnTo>
                  <a:lnTo>
                    <a:pt x="34754" y="875600"/>
                  </a:lnTo>
                  <a:lnTo>
                    <a:pt x="34554" y="819860"/>
                  </a:lnTo>
                  <a:lnTo>
                    <a:pt x="34290" y="760772"/>
                  </a:lnTo>
                  <a:lnTo>
                    <a:pt x="33967" y="699973"/>
                  </a:lnTo>
                  <a:lnTo>
                    <a:pt x="33592" y="639101"/>
                  </a:lnTo>
                  <a:lnTo>
                    <a:pt x="33172" y="579795"/>
                  </a:lnTo>
                  <a:lnTo>
                    <a:pt x="32712" y="523690"/>
                  </a:lnTo>
                  <a:lnTo>
                    <a:pt x="32219" y="472426"/>
                  </a:lnTo>
                  <a:lnTo>
                    <a:pt x="31699" y="427639"/>
                  </a:lnTo>
                  <a:lnTo>
                    <a:pt x="28358" y="239973"/>
                  </a:lnTo>
                  <a:lnTo>
                    <a:pt x="24931" y="67917"/>
                  </a:lnTo>
                  <a:lnTo>
                    <a:pt x="23537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90015" y="3550805"/>
              <a:ext cx="33655" cy="1159510"/>
            </a:xfrm>
            <a:custGeom>
              <a:avLst/>
              <a:gdLst/>
              <a:ahLst/>
              <a:cxnLst/>
              <a:rect l="l" t="t" r="r" b="b"/>
              <a:pathLst>
                <a:path w="33655" h="1159510">
                  <a:moveTo>
                    <a:pt x="33591" y="1005205"/>
                  </a:moveTo>
                  <a:lnTo>
                    <a:pt x="33566" y="925245"/>
                  </a:lnTo>
                  <a:lnTo>
                    <a:pt x="33451" y="874179"/>
                  </a:lnTo>
                  <a:lnTo>
                    <a:pt x="33261" y="817994"/>
                  </a:lnTo>
                  <a:lnTo>
                    <a:pt x="32994" y="758393"/>
                  </a:lnTo>
                  <a:lnTo>
                    <a:pt x="32689" y="697077"/>
                  </a:lnTo>
                  <a:lnTo>
                    <a:pt x="32321" y="635762"/>
                  </a:lnTo>
                  <a:lnTo>
                    <a:pt x="31915" y="576122"/>
                  </a:lnTo>
                  <a:lnTo>
                    <a:pt x="31470" y="519874"/>
                  </a:lnTo>
                  <a:lnTo>
                    <a:pt x="31000" y="468731"/>
                  </a:lnTo>
                  <a:lnTo>
                    <a:pt x="30492" y="424383"/>
                  </a:lnTo>
                  <a:lnTo>
                    <a:pt x="27203" y="239674"/>
                  </a:lnTo>
                  <a:lnTo>
                    <a:pt x="23774" y="67132"/>
                  </a:lnTo>
                  <a:lnTo>
                    <a:pt x="22402" y="12"/>
                  </a:lnTo>
                  <a:lnTo>
                    <a:pt x="21247" y="12"/>
                  </a:lnTo>
                  <a:lnTo>
                    <a:pt x="12" y="0"/>
                  </a:lnTo>
                  <a:lnTo>
                    <a:pt x="0" y="1159179"/>
                  </a:lnTo>
                  <a:lnTo>
                    <a:pt x="8674" y="1144257"/>
                  </a:lnTo>
                  <a:lnTo>
                    <a:pt x="21856" y="1110335"/>
                  </a:lnTo>
                  <a:lnTo>
                    <a:pt x="30289" y="1072489"/>
                  </a:lnTo>
                  <a:lnTo>
                    <a:pt x="33464" y="1030706"/>
                  </a:lnTo>
                  <a:lnTo>
                    <a:pt x="33591" y="1005205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90028" y="3550805"/>
              <a:ext cx="31115" cy="1151890"/>
            </a:xfrm>
            <a:custGeom>
              <a:avLst/>
              <a:gdLst/>
              <a:ahLst/>
              <a:cxnLst/>
              <a:rect l="l" t="t" r="r" b="b"/>
              <a:pathLst>
                <a:path w="31115" h="1151889">
                  <a:moveTo>
                    <a:pt x="20093" y="0"/>
                  </a:moveTo>
                  <a:lnTo>
                    <a:pt x="0" y="0"/>
                  </a:lnTo>
                  <a:lnTo>
                    <a:pt x="0" y="1151797"/>
                  </a:lnTo>
                  <a:lnTo>
                    <a:pt x="19327" y="1107061"/>
                  </a:lnTo>
                  <a:lnTo>
                    <a:pt x="27689" y="1069226"/>
                  </a:lnTo>
                  <a:lnTo>
                    <a:pt x="30835" y="1027436"/>
                  </a:lnTo>
                  <a:lnTo>
                    <a:pt x="30948" y="1002893"/>
                  </a:lnTo>
                  <a:lnTo>
                    <a:pt x="30933" y="923003"/>
                  </a:lnTo>
                  <a:lnTo>
                    <a:pt x="30818" y="871318"/>
                  </a:lnTo>
                  <a:lnTo>
                    <a:pt x="30638" y="814250"/>
                  </a:lnTo>
                  <a:lnTo>
                    <a:pt x="30400" y="753629"/>
                  </a:lnTo>
                  <a:lnTo>
                    <a:pt x="30108" y="691286"/>
                  </a:lnTo>
                  <a:lnTo>
                    <a:pt x="29770" y="629054"/>
                  </a:lnTo>
                  <a:lnTo>
                    <a:pt x="29390" y="568763"/>
                  </a:lnTo>
                  <a:lnTo>
                    <a:pt x="28974" y="512246"/>
                  </a:lnTo>
                  <a:lnTo>
                    <a:pt x="28529" y="461333"/>
                  </a:lnTo>
                  <a:lnTo>
                    <a:pt x="28059" y="417857"/>
                  </a:lnTo>
                  <a:lnTo>
                    <a:pt x="24878" y="239052"/>
                  </a:lnTo>
                  <a:lnTo>
                    <a:pt x="21431" y="65570"/>
                  </a:lnTo>
                  <a:lnTo>
                    <a:pt x="20093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90015" y="3550818"/>
              <a:ext cx="29845" cy="1148715"/>
            </a:xfrm>
            <a:custGeom>
              <a:avLst/>
              <a:gdLst/>
              <a:ahLst/>
              <a:cxnLst/>
              <a:rect l="l" t="t" r="r" b="b"/>
              <a:pathLst>
                <a:path w="29844" h="1148714">
                  <a:moveTo>
                    <a:pt x="29641" y="1001750"/>
                  </a:moveTo>
                  <a:lnTo>
                    <a:pt x="29629" y="921880"/>
                  </a:lnTo>
                  <a:lnTo>
                    <a:pt x="29514" y="869886"/>
                  </a:lnTo>
                  <a:lnTo>
                    <a:pt x="29337" y="812380"/>
                  </a:lnTo>
                  <a:lnTo>
                    <a:pt x="29108" y="751243"/>
                  </a:lnTo>
                  <a:lnTo>
                    <a:pt x="28829" y="688390"/>
                  </a:lnTo>
                  <a:lnTo>
                    <a:pt x="28498" y="625703"/>
                  </a:lnTo>
                  <a:lnTo>
                    <a:pt x="28130" y="565073"/>
                  </a:lnTo>
                  <a:lnTo>
                    <a:pt x="27736" y="508419"/>
                  </a:lnTo>
                  <a:lnTo>
                    <a:pt x="27305" y="457631"/>
                  </a:lnTo>
                  <a:lnTo>
                    <a:pt x="26860" y="414591"/>
                  </a:lnTo>
                  <a:lnTo>
                    <a:pt x="23723" y="238734"/>
                  </a:lnTo>
                  <a:lnTo>
                    <a:pt x="20269" y="64782"/>
                  </a:lnTo>
                  <a:lnTo>
                    <a:pt x="18948" y="0"/>
                  </a:lnTo>
                  <a:lnTo>
                    <a:pt x="17792" y="0"/>
                  </a:lnTo>
                  <a:lnTo>
                    <a:pt x="0" y="0"/>
                  </a:lnTo>
                  <a:lnTo>
                    <a:pt x="0" y="1144371"/>
                  </a:lnTo>
                  <a:lnTo>
                    <a:pt x="0" y="1148105"/>
                  </a:lnTo>
                  <a:lnTo>
                    <a:pt x="5080" y="1139278"/>
                  </a:lnTo>
                  <a:lnTo>
                    <a:pt x="18084" y="1105433"/>
                  </a:lnTo>
                  <a:lnTo>
                    <a:pt x="26403" y="1067612"/>
                  </a:lnTo>
                  <a:lnTo>
                    <a:pt x="29540" y="1025817"/>
                  </a:lnTo>
                  <a:lnTo>
                    <a:pt x="29641" y="100175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90028" y="3550818"/>
              <a:ext cx="27305" cy="1141095"/>
            </a:xfrm>
            <a:custGeom>
              <a:avLst/>
              <a:gdLst/>
              <a:ahLst/>
              <a:cxnLst/>
              <a:rect l="l" t="t" r="r" b="b"/>
              <a:pathLst>
                <a:path w="27305" h="1141095">
                  <a:moveTo>
                    <a:pt x="26898" y="1022553"/>
                  </a:moveTo>
                  <a:lnTo>
                    <a:pt x="26885" y="867041"/>
                  </a:lnTo>
                  <a:lnTo>
                    <a:pt x="26720" y="808647"/>
                  </a:lnTo>
                  <a:lnTo>
                    <a:pt x="26504" y="746493"/>
                  </a:lnTo>
                  <a:lnTo>
                    <a:pt x="26250" y="682599"/>
                  </a:lnTo>
                  <a:lnTo>
                    <a:pt x="25946" y="619010"/>
                  </a:lnTo>
                  <a:lnTo>
                    <a:pt x="25603" y="557733"/>
                  </a:lnTo>
                  <a:lnTo>
                    <a:pt x="25234" y="500811"/>
                  </a:lnTo>
                  <a:lnTo>
                    <a:pt x="24828" y="450253"/>
                  </a:lnTo>
                  <a:lnTo>
                    <a:pt x="24409" y="408076"/>
                  </a:lnTo>
                  <a:lnTo>
                    <a:pt x="21399" y="238137"/>
                  </a:lnTo>
                  <a:lnTo>
                    <a:pt x="17919" y="63220"/>
                  </a:lnTo>
                  <a:lnTo>
                    <a:pt x="16637" y="0"/>
                  </a:lnTo>
                  <a:lnTo>
                    <a:pt x="15494" y="0"/>
                  </a:lnTo>
                  <a:lnTo>
                    <a:pt x="0" y="0"/>
                  </a:lnTo>
                  <a:lnTo>
                    <a:pt x="0" y="1136878"/>
                  </a:lnTo>
                  <a:lnTo>
                    <a:pt x="0" y="1140637"/>
                  </a:lnTo>
                  <a:lnTo>
                    <a:pt x="2667" y="1135951"/>
                  </a:lnTo>
                  <a:lnTo>
                    <a:pt x="15544" y="1102156"/>
                  </a:lnTo>
                  <a:lnTo>
                    <a:pt x="23787" y="1064361"/>
                  </a:lnTo>
                  <a:lnTo>
                    <a:pt x="26898" y="1022553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0028" y="3550805"/>
              <a:ext cx="24765" cy="1133475"/>
            </a:xfrm>
            <a:custGeom>
              <a:avLst/>
              <a:gdLst/>
              <a:ahLst/>
              <a:cxnLst/>
              <a:rect l="l" t="t" r="r" b="b"/>
              <a:pathLst>
                <a:path w="24765" h="1133475">
                  <a:moveTo>
                    <a:pt x="14348" y="0"/>
                  </a:moveTo>
                  <a:lnTo>
                    <a:pt x="0" y="0"/>
                  </a:lnTo>
                  <a:lnTo>
                    <a:pt x="0" y="1133129"/>
                  </a:lnTo>
                  <a:lnTo>
                    <a:pt x="272" y="1132648"/>
                  </a:lnTo>
                  <a:lnTo>
                    <a:pt x="13029" y="1098898"/>
                  </a:lnTo>
                  <a:lnTo>
                    <a:pt x="21200" y="1061118"/>
                  </a:lnTo>
                  <a:lnTo>
                    <a:pt x="24279" y="1019302"/>
                  </a:lnTo>
                  <a:lnTo>
                    <a:pt x="24260" y="864189"/>
                  </a:lnTo>
                  <a:lnTo>
                    <a:pt x="24112" y="804906"/>
                  </a:lnTo>
                  <a:lnTo>
                    <a:pt x="23915" y="741730"/>
                  </a:lnTo>
                  <a:lnTo>
                    <a:pt x="23675" y="676815"/>
                  </a:lnTo>
                  <a:lnTo>
                    <a:pt x="23396" y="612316"/>
                  </a:lnTo>
                  <a:lnTo>
                    <a:pt x="23083" y="550387"/>
                  </a:lnTo>
                  <a:lnTo>
                    <a:pt x="22741" y="493183"/>
                  </a:lnTo>
                  <a:lnTo>
                    <a:pt x="22375" y="442858"/>
                  </a:lnTo>
                  <a:lnTo>
                    <a:pt x="21988" y="401566"/>
                  </a:lnTo>
                  <a:lnTo>
                    <a:pt x="19084" y="237524"/>
                  </a:lnTo>
                  <a:lnTo>
                    <a:pt x="15597" y="61669"/>
                  </a:lnTo>
                  <a:lnTo>
                    <a:pt x="14348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90028" y="3550805"/>
              <a:ext cx="23495" cy="1127760"/>
            </a:xfrm>
            <a:custGeom>
              <a:avLst/>
              <a:gdLst/>
              <a:ahLst/>
              <a:cxnLst/>
              <a:rect l="l" t="t" r="r" b="b"/>
              <a:pathLst>
                <a:path w="23494" h="1127760">
                  <a:moveTo>
                    <a:pt x="22961" y="1017676"/>
                  </a:moveTo>
                  <a:lnTo>
                    <a:pt x="22948" y="862774"/>
                  </a:lnTo>
                  <a:lnTo>
                    <a:pt x="22809" y="803046"/>
                  </a:lnTo>
                  <a:lnTo>
                    <a:pt x="22618" y="739355"/>
                  </a:lnTo>
                  <a:lnTo>
                    <a:pt x="22390" y="673925"/>
                  </a:lnTo>
                  <a:lnTo>
                    <a:pt x="22123" y="608977"/>
                  </a:lnTo>
                  <a:lnTo>
                    <a:pt x="21818" y="546722"/>
                  </a:lnTo>
                  <a:lnTo>
                    <a:pt x="21488" y="489381"/>
                  </a:lnTo>
                  <a:lnTo>
                    <a:pt x="21145" y="439166"/>
                  </a:lnTo>
                  <a:lnTo>
                    <a:pt x="20777" y="398310"/>
                  </a:lnTo>
                  <a:lnTo>
                    <a:pt x="17919" y="237223"/>
                  </a:lnTo>
                  <a:lnTo>
                    <a:pt x="14414" y="60896"/>
                  </a:lnTo>
                  <a:lnTo>
                    <a:pt x="13182" y="0"/>
                  </a:lnTo>
                  <a:lnTo>
                    <a:pt x="10896" y="0"/>
                  </a:lnTo>
                  <a:lnTo>
                    <a:pt x="0" y="0"/>
                  </a:lnTo>
                  <a:lnTo>
                    <a:pt x="0" y="1118298"/>
                  </a:lnTo>
                  <a:lnTo>
                    <a:pt x="0" y="1123022"/>
                  </a:lnTo>
                  <a:lnTo>
                    <a:pt x="0" y="1127721"/>
                  </a:lnTo>
                  <a:lnTo>
                    <a:pt x="10744" y="1100658"/>
                  </a:lnTo>
                  <a:lnTo>
                    <a:pt x="19608" y="1061389"/>
                  </a:lnTo>
                  <a:lnTo>
                    <a:pt x="22961" y="1017676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990015" y="3550805"/>
              <a:ext cx="19050" cy="1113790"/>
            </a:xfrm>
            <a:custGeom>
              <a:avLst/>
              <a:gdLst/>
              <a:ahLst/>
              <a:cxnLst/>
              <a:rect l="l" t="t" r="r" b="b"/>
              <a:pathLst>
                <a:path w="19050" h="1113789">
                  <a:moveTo>
                    <a:pt x="19037" y="1012799"/>
                  </a:moveTo>
                  <a:lnTo>
                    <a:pt x="19024" y="858494"/>
                  </a:lnTo>
                  <a:lnTo>
                    <a:pt x="18897" y="797445"/>
                  </a:lnTo>
                  <a:lnTo>
                    <a:pt x="18745" y="732231"/>
                  </a:lnTo>
                  <a:lnTo>
                    <a:pt x="18542" y="665251"/>
                  </a:lnTo>
                  <a:lnTo>
                    <a:pt x="18313" y="598944"/>
                  </a:lnTo>
                  <a:lnTo>
                    <a:pt x="18046" y="535698"/>
                  </a:lnTo>
                  <a:lnTo>
                    <a:pt x="17767" y="477939"/>
                  </a:lnTo>
                  <a:lnTo>
                    <a:pt x="17462" y="428091"/>
                  </a:lnTo>
                  <a:lnTo>
                    <a:pt x="17145" y="388543"/>
                  </a:lnTo>
                  <a:lnTo>
                    <a:pt x="14452" y="236308"/>
                  </a:lnTo>
                  <a:lnTo>
                    <a:pt x="10934" y="58559"/>
                  </a:lnTo>
                  <a:lnTo>
                    <a:pt x="9753" y="0"/>
                  </a:lnTo>
                  <a:lnTo>
                    <a:pt x="8610" y="0"/>
                  </a:lnTo>
                  <a:lnTo>
                    <a:pt x="0" y="0"/>
                  </a:lnTo>
                  <a:lnTo>
                    <a:pt x="0" y="1108773"/>
                  </a:lnTo>
                  <a:lnTo>
                    <a:pt x="0" y="1113548"/>
                  </a:lnTo>
                  <a:lnTo>
                    <a:pt x="6985" y="1095756"/>
                  </a:lnTo>
                  <a:lnTo>
                    <a:pt x="15735" y="1056525"/>
                  </a:lnTo>
                  <a:lnTo>
                    <a:pt x="19037" y="1012799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90028" y="3550805"/>
              <a:ext cx="16510" cy="1104265"/>
            </a:xfrm>
            <a:custGeom>
              <a:avLst/>
              <a:gdLst/>
              <a:ahLst/>
              <a:cxnLst/>
              <a:rect l="l" t="t" r="r" b="b"/>
              <a:pathLst>
                <a:path w="16509" h="1104264">
                  <a:moveTo>
                    <a:pt x="7445" y="0"/>
                  </a:moveTo>
                  <a:lnTo>
                    <a:pt x="0" y="0"/>
                  </a:lnTo>
                  <a:lnTo>
                    <a:pt x="0" y="1103972"/>
                  </a:lnTo>
                  <a:lnTo>
                    <a:pt x="4470" y="1092483"/>
                  </a:lnTo>
                  <a:lnTo>
                    <a:pt x="13137" y="1053281"/>
                  </a:lnTo>
                  <a:lnTo>
                    <a:pt x="16407" y="1009543"/>
                  </a:lnTo>
                  <a:lnTo>
                    <a:pt x="16284" y="793704"/>
                  </a:lnTo>
                  <a:lnTo>
                    <a:pt x="16139" y="727461"/>
                  </a:lnTo>
                  <a:lnTo>
                    <a:pt x="15962" y="659459"/>
                  </a:lnTo>
                  <a:lnTo>
                    <a:pt x="15756" y="592238"/>
                  </a:lnTo>
                  <a:lnTo>
                    <a:pt x="15526" y="528341"/>
                  </a:lnTo>
                  <a:lnTo>
                    <a:pt x="15274" y="470311"/>
                  </a:lnTo>
                  <a:lnTo>
                    <a:pt x="15004" y="420689"/>
                  </a:lnTo>
                  <a:lnTo>
                    <a:pt x="14720" y="382018"/>
                  </a:lnTo>
                  <a:lnTo>
                    <a:pt x="12134" y="235692"/>
                  </a:lnTo>
                  <a:lnTo>
                    <a:pt x="7445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90028" y="3550805"/>
              <a:ext cx="15240" cy="1099185"/>
            </a:xfrm>
            <a:custGeom>
              <a:avLst/>
              <a:gdLst/>
              <a:ahLst/>
              <a:cxnLst/>
              <a:rect l="l" t="t" r="r" b="b"/>
              <a:pathLst>
                <a:path w="15240" h="1099185">
                  <a:moveTo>
                    <a:pt x="15087" y="1007922"/>
                  </a:moveTo>
                  <a:lnTo>
                    <a:pt x="14973" y="791845"/>
                  </a:lnTo>
                  <a:lnTo>
                    <a:pt x="14833" y="725093"/>
                  </a:lnTo>
                  <a:lnTo>
                    <a:pt x="14668" y="656577"/>
                  </a:lnTo>
                  <a:lnTo>
                    <a:pt x="14478" y="588899"/>
                  </a:lnTo>
                  <a:lnTo>
                    <a:pt x="14262" y="524675"/>
                  </a:lnTo>
                  <a:lnTo>
                    <a:pt x="14020" y="466509"/>
                  </a:lnTo>
                  <a:lnTo>
                    <a:pt x="13766" y="417004"/>
                  </a:lnTo>
                  <a:lnTo>
                    <a:pt x="13500" y="378764"/>
                  </a:lnTo>
                  <a:lnTo>
                    <a:pt x="10960" y="235394"/>
                  </a:lnTo>
                  <a:lnTo>
                    <a:pt x="6286" y="0"/>
                  </a:lnTo>
                  <a:lnTo>
                    <a:pt x="5143" y="0"/>
                  </a:lnTo>
                  <a:lnTo>
                    <a:pt x="0" y="0"/>
                  </a:lnTo>
                  <a:lnTo>
                    <a:pt x="0" y="1094295"/>
                  </a:lnTo>
                  <a:lnTo>
                    <a:pt x="0" y="1099146"/>
                  </a:lnTo>
                  <a:lnTo>
                    <a:pt x="3200" y="1090853"/>
                  </a:lnTo>
                  <a:lnTo>
                    <a:pt x="11823" y="1051661"/>
                  </a:lnTo>
                  <a:lnTo>
                    <a:pt x="15087" y="1007922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90028" y="3550805"/>
              <a:ext cx="12700" cy="1089660"/>
            </a:xfrm>
            <a:custGeom>
              <a:avLst/>
              <a:gdLst/>
              <a:ahLst/>
              <a:cxnLst/>
              <a:rect l="l" t="t" r="r" b="b"/>
              <a:pathLst>
                <a:path w="12700" h="1089660">
                  <a:moveTo>
                    <a:pt x="3998" y="0"/>
                  </a:moveTo>
                  <a:lnTo>
                    <a:pt x="0" y="0"/>
                  </a:lnTo>
                  <a:lnTo>
                    <a:pt x="0" y="1089396"/>
                  </a:lnTo>
                  <a:lnTo>
                    <a:pt x="699" y="1087576"/>
                  </a:lnTo>
                  <a:lnTo>
                    <a:pt x="9239" y="1048412"/>
                  </a:lnTo>
                  <a:lnTo>
                    <a:pt x="12463" y="1004661"/>
                  </a:lnTo>
                  <a:lnTo>
                    <a:pt x="12515" y="907395"/>
                  </a:lnTo>
                  <a:lnTo>
                    <a:pt x="12368" y="788100"/>
                  </a:lnTo>
                  <a:lnTo>
                    <a:pt x="12103" y="650778"/>
                  </a:lnTo>
                  <a:lnTo>
                    <a:pt x="11934" y="582198"/>
                  </a:lnTo>
                  <a:lnTo>
                    <a:pt x="11744" y="517318"/>
                  </a:lnTo>
                  <a:lnTo>
                    <a:pt x="11537" y="458876"/>
                  </a:lnTo>
                  <a:lnTo>
                    <a:pt x="11314" y="409607"/>
                  </a:lnTo>
                  <a:lnTo>
                    <a:pt x="10838" y="349531"/>
                  </a:lnTo>
                  <a:lnTo>
                    <a:pt x="8655" y="234777"/>
                  </a:lnTo>
                  <a:lnTo>
                    <a:pt x="3998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90015" y="3550805"/>
              <a:ext cx="11430" cy="1083945"/>
            </a:xfrm>
            <a:custGeom>
              <a:avLst/>
              <a:gdLst/>
              <a:ahLst/>
              <a:cxnLst/>
              <a:rect l="l" t="t" r="r" b="b"/>
              <a:pathLst>
                <a:path w="11430" h="1083945">
                  <a:moveTo>
                    <a:pt x="11163" y="1003046"/>
                  </a:moveTo>
                  <a:lnTo>
                    <a:pt x="11150" y="849947"/>
                  </a:lnTo>
                  <a:lnTo>
                    <a:pt x="10960" y="717956"/>
                  </a:lnTo>
                  <a:lnTo>
                    <a:pt x="10668" y="578853"/>
                  </a:lnTo>
                  <a:lnTo>
                    <a:pt x="10490" y="513651"/>
                  </a:lnTo>
                  <a:lnTo>
                    <a:pt x="10299" y="455066"/>
                  </a:lnTo>
                  <a:lnTo>
                    <a:pt x="10083" y="405917"/>
                  </a:lnTo>
                  <a:lnTo>
                    <a:pt x="9639" y="347103"/>
                  </a:lnTo>
                  <a:lnTo>
                    <a:pt x="7493" y="234480"/>
                  </a:lnTo>
                  <a:lnTo>
                    <a:pt x="2844" y="0"/>
                  </a:lnTo>
                  <a:lnTo>
                    <a:pt x="1701" y="0"/>
                  </a:lnTo>
                  <a:lnTo>
                    <a:pt x="12" y="0"/>
                  </a:lnTo>
                  <a:lnTo>
                    <a:pt x="0" y="1083398"/>
                  </a:lnTo>
                  <a:lnTo>
                    <a:pt x="7950" y="1046797"/>
                  </a:lnTo>
                  <a:lnTo>
                    <a:pt x="11163" y="1003046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90028" y="3550805"/>
              <a:ext cx="8890" cy="1068705"/>
            </a:xfrm>
            <a:custGeom>
              <a:avLst/>
              <a:gdLst/>
              <a:ahLst/>
              <a:cxnLst/>
              <a:rect l="l" t="t" r="r" b="b"/>
              <a:pathLst>
                <a:path w="8890" h="1068704">
                  <a:moveTo>
                    <a:pt x="543" y="0"/>
                  </a:moveTo>
                  <a:lnTo>
                    <a:pt x="0" y="0"/>
                  </a:lnTo>
                  <a:lnTo>
                    <a:pt x="0" y="1068430"/>
                  </a:lnTo>
                  <a:lnTo>
                    <a:pt x="5351" y="1043549"/>
                  </a:lnTo>
                  <a:lnTo>
                    <a:pt x="8534" y="999781"/>
                  </a:lnTo>
                  <a:lnTo>
                    <a:pt x="8527" y="847095"/>
                  </a:lnTo>
                  <a:lnTo>
                    <a:pt x="8362" y="713189"/>
                  </a:lnTo>
                  <a:lnTo>
                    <a:pt x="8114" y="572158"/>
                  </a:lnTo>
                  <a:lnTo>
                    <a:pt x="7964" y="506295"/>
                  </a:lnTo>
                  <a:lnTo>
                    <a:pt x="7801" y="447439"/>
                  </a:lnTo>
                  <a:lnTo>
                    <a:pt x="7626" y="398520"/>
                  </a:lnTo>
                  <a:lnTo>
                    <a:pt x="7251" y="342214"/>
                  </a:lnTo>
                  <a:lnTo>
                    <a:pt x="5175" y="233860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90015" y="3581221"/>
              <a:ext cx="7620" cy="1030605"/>
            </a:xfrm>
            <a:custGeom>
              <a:avLst/>
              <a:gdLst/>
              <a:ahLst/>
              <a:cxnLst/>
              <a:rect l="l" t="t" r="r" b="b"/>
              <a:pathLst>
                <a:path w="7619" h="1030604">
                  <a:moveTo>
                    <a:pt x="7226" y="967740"/>
                  </a:moveTo>
                  <a:lnTo>
                    <a:pt x="6235" y="328803"/>
                  </a:lnTo>
                  <a:lnTo>
                    <a:pt x="6070" y="309359"/>
                  </a:lnTo>
                  <a:lnTo>
                    <a:pt x="2438" y="124269"/>
                  </a:lnTo>
                  <a:lnTo>
                    <a:pt x="2438" y="58686"/>
                  </a:lnTo>
                  <a:lnTo>
                    <a:pt x="1143" y="58686"/>
                  </a:lnTo>
                  <a:lnTo>
                    <a:pt x="0" y="0"/>
                  </a:lnTo>
                  <a:lnTo>
                    <a:pt x="0" y="58686"/>
                  </a:lnTo>
                  <a:lnTo>
                    <a:pt x="0" y="1030427"/>
                  </a:lnTo>
                  <a:lnTo>
                    <a:pt x="3848" y="1012456"/>
                  </a:lnTo>
                  <a:lnTo>
                    <a:pt x="4152" y="1012456"/>
                  </a:lnTo>
                  <a:lnTo>
                    <a:pt x="4152" y="1010119"/>
                  </a:lnTo>
                  <a:lnTo>
                    <a:pt x="7226" y="96774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990028" y="3697414"/>
              <a:ext cx="4445" cy="899160"/>
            </a:xfrm>
            <a:custGeom>
              <a:avLst/>
              <a:gdLst/>
              <a:ahLst/>
              <a:cxnLst/>
              <a:rect l="l" t="t" r="r" b="b"/>
              <a:pathLst>
                <a:path w="4444" h="899160">
                  <a:moveTo>
                    <a:pt x="4114" y="187960"/>
                  </a:moveTo>
                  <a:lnTo>
                    <a:pt x="2463" y="187960"/>
                  </a:lnTo>
                  <a:lnTo>
                    <a:pt x="2463" y="185864"/>
                  </a:lnTo>
                  <a:lnTo>
                    <a:pt x="1816" y="152387"/>
                  </a:lnTo>
                  <a:lnTo>
                    <a:pt x="1816" y="0"/>
                  </a:lnTo>
                  <a:lnTo>
                    <a:pt x="0" y="0"/>
                  </a:lnTo>
                  <a:lnTo>
                    <a:pt x="0" y="58508"/>
                  </a:lnTo>
                  <a:lnTo>
                    <a:pt x="0" y="187960"/>
                  </a:lnTo>
                  <a:lnTo>
                    <a:pt x="0" y="848360"/>
                  </a:lnTo>
                  <a:lnTo>
                    <a:pt x="0" y="890727"/>
                  </a:lnTo>
                  <a:lnTo>
                    <a:pt x="0" y="894080"/>
                  </a:lnTo>
                  <a:lnTo>
                    <a:pt x="0" y="899160"/>
                  </a:lnTo>
                  <a:lnTo>
                    <a:pt x="596" y="899160"/>
                  </a:lnTo>
                  <a:lnTo>
                    <a:pt x="596" y="894080"/>
                  </a:lnTo>
                  <a:lnTo>
                    <a:pt x="2870" y="894080"/>
                  </a:lnTo>
                  <a:lnTo>
                    <a:pt x="2870" y="852144"/>
                  </a:lnTo>
                  <a:lnTo>
                    <a:pt x="3149" y="848360"/>
                  </a:lnTo>
                  <a:lnTo>
                    <a:pt x="4114" y="848360"/>
                  </a:lnTo>
                  <a:lnTo>
                    <a:pt x="4114" y="18796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990028" y="3815366"/>
              <a:ext cx="2540" cy="753745"/>
            </a:xfrm>
            <a:custGeom>
              <a:avLst/>
              <a:gdLst/>
              <a:ahLst/>
              <a:cxnLst/>
              <a:rect l="l" t="t" r="r" b="b"/>
              <a:pathLst>
                <a:path w="2540" h="753745">
                  <a:moveTo>
                    <a:pt x="0" y="0"/>
                  </a:moveTo>
                  <a:lnTo>
                    <a:pt x="0" y="753588"/>
                  </a:lnTo>
                  <a:lnTo>
                    <a:pt x="1965" y="727088"/>
                  </a:lnTo>
                  <a:lnTo>
                    <a:pt x="1267" y="65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990028" y="3874471"/>
              <a:ext cx="1270" cy="675640"/>
            </a:xfrm>
            <a:custGeom>
              <a:avLst/>
              <a:gdLst/>
              <a:ahLst/>
              <a:cxnLst/>
              <a:rect l="l" t="t" r="r" b="b"/>
              <a:pathLst>
                <a:path w="1269" h="675639">
                  <a:moveTo>
                    <a:pt x="0" y="0"/>
                  </a:moveTo>
                  <a:lnTo>
                    <a:pt x="0" y="675296"/>
                  </a:lnTo>
                  <a:lnTo>
                    <a:pt x="660" y="6663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3" name="object 1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2520" y="6092177"/>
            <a:ext cx="1263307" cy="1263307"/>
          </a:xfrm>
          <a:prstGeom prst="rect">
            <a:avLst/>
          </a:prstGeom>
        </p:spPr>
      </p:pic>
      <p:pic>
        <p:nvPicPr>
          <p:cNvPr id="114" name="object 1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82639" y="6078048"/>
            <a:ext cx="1260081" cy="1291564"/>
          </a:xfrm>
          <a:prstGeom prst="rect">
            <a:avLst/>
          </a:prstGeom>
        </p:spPr>
      </p:pic>
      <p:sp>
        <p:nvSpPr>
          <p:cNvPr id="115" name="object 2">
            <a:extLst>
              <a:ext uri="{FF2B5EF4-FFF2-40B4-BE49-F238E27FC236}">
                <a16:creationId xmlns:a16="http://schemas.microsoft.com/office/drawing/2014/main" id="{4221A3F7-38A9-B508-6844-5E9001CE4799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0E94A89-60AF-4CD3-C9B8-07B2B0E88EF5}"/>
              </a:ext>
            </a:extLst>
          </p:cNvPr>
          <p:cNvGrpSpPr/>
          <p:nvPr/>
        </p:nvGrpSpPr>
        <p:grpSpPr>
          <a:xfrm>
            <a:off x="366344" y="8109320"/>
            <a:ext cx="1980564" cy="2072295"/>
            <a:chOff x="5196140" y="956475"/>
            <a:chExt cx="1980564" cy="2072295"/>
          </a:xfrm>
        </p:grpSpPr>
        <p:sp>
          <p:nvSpPr>
            <p:cNvPr id="117" name="object 15">
              <a:extLst>
                <a:ext uri="{FF2B5EF4-FFF2-40B4-BE49-F238E27FC236}">
                  <a16:creationId xmlns:a16="http://schemas.microsoft.com/office/drawing/2014/main" id="{5E6A498A-AB08-5EDD-DB12-B22CF6DC4182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Want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18" name="object 15">
              <a:extLst>
                <a:ext uri="{FF2B5EF4-FFF2-40B4-BE49-F238E27FC236}">
                  <a16:creationId xmlns:a16="http://schemas.microsoft.com/office/drawing/2014/main" id="{9E0AFE46-A42F-B06D-0F71-267195D1A6F8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Wil</a:t>
              </a:r>
              <a:r>
                <a:rPr lang="en-AU" sz="1600" dirty="0">
                  <a:effectLst/>
                  <a:latin typeface="Aptos" panose="020B000402020202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hê</a:t>
              </a:r>
              <a:r>
                <a:rPr lang="en-AU" sz="1800" dirty="0">
                  <a:effectLst/>
                </a:rPr>
                <a:t> </a:t>
              </a:r>
              <a:endParaRPr lang="en-AU" sz="1800" dirty="0">
                <a:latin typeface="Trebuchet MS"/>
                <a:cs typeface="Trebuchet MS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8CE9A0A-BE3B-0288-50EA-B9CDABD6A897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59125C2-CFA8-5645-E83E-10BBCF4F9B6D}"/>
              </a:ext>
            </a:extLst>
          </p:cNvPr>
          <p:cNvGrpSpPr/>
          <p:nvPr/>
        </p:nvGrpSpPr>
        <p:grpSpPr>
          <a:xfrm>
            <a:off x="2803327" y="8109318"/>
            <a:ext cx="1980564" cy="2238358"/>
            <a:chOff x="5196140" y="956475"/>
            <a:chExt cx="1980564" cy="2238358"/>
          </a:xfrm>
        </p:grpSpPr>
        <p:sp>
          <p:nvSpPr>
            <p:cNvPr id="121" name="object 15">
              <a:extLst>
                <a:ext uri="{FF2B5EF4-FFF2-40B4-BE49-F238E27FC236}">
                  <a16:creationId xmlns:a16="http://schemas.microsoft.com/office/drawing/2014/main" id="{5E04E372-4005-E99B-522E-E31F30DF33D9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Don’t Want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22" name="object 15">
              <a:extLst>
                <a:ext uri="{FF2B5EF4-FFF2-40B4-BE49-F238E27FC236}">
                  <a16:creationId xmlns:a16="http://schemas.microsoft.com/office/drawing/2014/main" id="{8F34C195-5901-0ED5-4C01-2562739228A1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53347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dirty="0">
                  <a:effectLst/>
                  <a:latin typeface="Aptos" panose="020B000402020202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Wil </a:t>
              </a: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nie</a:t>
              </a:r>
              <a:r>
                <a:rPr lang="en-AU" sz="1600" dirty="0">
                  <a:effectLst/>
                  <a:latin typeface="Aptos" panose="020B000402020202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hê</a:t>
              </a:r>
              <a:r>
                <a:rPr lang="en-AU" sz="16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AU" sz="16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nie</a:t>
              </a:r>
              <a:r>
                <a:rPr lang="en-AU" sz="1800" dirty="0">
                  <a:effectLst/>
                  <a:latin typeface="Trebuchet MS" panose="020B0703020202090204" pitchFamily="34" charset="0"/>
                </a:rPr>
                <a:t> </a:t>
              </a:r>
              <a:endParaRPr lang="en-AU" sz="1800" dirty="0">
                <a:latin typeface="Trebuchet MS" panose="020B0703020202090204" pitchFamily="34" charset="0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FC19218-A8C5-D695-5D95-D33ABEB91A1C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8C88725-D480-4927-6D5B-2F446325FEA1}"/>
              </a:ext>
            </a:extLst>
          </p:cNvPr>
          <p:cNvGrpSpPr/>
          <p:nvPr/>
        </p:nvGrpSpPr>
        <p:grpSpPr>
          <a:xfrm>
            <a:off x="366344" y="5708522"/>
            <a:ext cx="1980564" cy="2242251"/>
            <a:chOff x="5196140" y="956475"/>
            <a:chExt cx="1980564" cy="2242251"/>
          </a:xfrm>
        </p:grpSpPr>
        <p:sp>
          <p:nvSpPr>
            <p:cNvPr id="125" name="object 15">
              <a:extLst>
                <a:ext uri="{FF2B5EF4-FFF2-40B4-BE49-F238E27FC236}">
                  <a16:creationId xmlns:a16="http://schemas.microsoft.com/office/drawing/2014/main" id="{A8958753-8992-C34B-BAE5-932FE5377DBF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Like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26" name="object 15">
              <a:extLst>
                <a:ext uri="{FF2B5EF4-FFF2-40B4-BE49-F238E27FC236}">
                  <a16:creationId xmlns:a16="http://schemas.microsoft.com/office/drawing/2014/main" id="{3DD69C01-2518-9888-D1A0-D0082F2D0FD5}"/>
                </a:ext>
              </a:extLst>
            </p:cNvPr>
            <p:cNvSpPr txBox="1"/>
            <p:nvPr/>
          </p:nvSpPr>
          <p:spPr>
            <a:xfrm>
              <a:off x="5799113" y="2696024"/>
              <a:ext cx="809770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105" dirty="0">
                  <a:solidFill>
                    <a:srgbClr val="231F20"/>
                  </a:solidFill>
                  <a:latin typeface="Trebuchet MS"/>
                  <a:cs typeface="Trebuchet MS"/>
                </a:rPr>
                <a:t>Hou van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9417BAA1-1695-1059-2B3F-9546DFF41E65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F0B4A88-8C64-DE56-8103-DC42685EC998}"/>
              </a:ext>
            </a:extLst>
          </p:cNvPr>
          <p:cNvGrpSpPr/>
          <p:nvPr/>
        </p:nvGrpSpPr>
        <p:grpSpPr>
          <a:xfrm>
            <a:off x="2803327" y="5708522"/>
            <a:ext cx="1980564" cy="2242251"/>
            <a:chOff x="5196140" y="956475"/>
            <a:chExt cx="1980564" cy="2242251"/>
          </a:xfrm>
        </p:grpSpPr>
        <p:sp>
          <p:nvSpPr>
            <p:cNvPr id="129" name="object 15">
              <a:extLst>
                <a:ext uri="{FF2B5EF4-FFF2-40B4-BE49-F238E27FC236}">
                  <a16:creationId xmlns:a16="http://schemas.microsoft.com/office/drawing/2014/main" id="{C5505CD7-634B-C95C-6A6D-4DADD82025AB}"/>
                </a:ext>
              </a:extLst>
            </p:cNvPr>
            <p:cNvSpPr txBox="1"/>
            <p:nvPr/>
          </p:nvSpPr>
          <p:spPr>
            <a:xfrm>
              <a:off x="5799113" y="1041426"/>
              <a:ext cx="787133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Dislike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30" name="object 15">
              <a:extLst>
                <a:ext uri="{FF2B5EF4-FFF2-40B4-BE49-F238E27FC236}">
                  <a16:creationId xmlns:a16="http://schemas.microsoft.com/office/drawing/2014/main" id="{6F667066-CAF7-3380-51DF-AFC0D76A1363}"/>
                </a:ext>
              </a:extLst>
            </p:cNvPr>
            <p:cNvSpPr txBox="1"/>
            <p:nvPr/>
          </p:nvSpPr>
          <p:spPr>
            <a:xfrm>
              <a:off x="5522500" y="2696024"/>
              <a:ext cx="1377591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Hou </a:t>
              </a:r>
              <a:r>
                <a:rPr lang="en-AU" sz="16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nie</a:t>
              </a:r>
              <a:r>
                <a:rPr lang="en-AU" sz="16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 van </a:t>
              </a:r>
              <a:r>
                <a:rPr lang="en-AU" sz="16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Nie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B917C960-74D1-0699-9430-A325037019E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E80CFF6-54F7-B8A0-2AFB-A7642AE84982}"/>
              </a:ext>
            </a:extLst>
          </p:cNvPr>
          <p:cNvGrpSpPr/>
          <p:nvPr/>
        </p:nvGrpSpPr>
        <p:grpSpPr>
          <a:xfrm>
            <a:off x="5159272" y="942824"/>
            <a:ext cx="1980564" cy="2246985"/>
            <a:chOff x="5196140" y="956475"/>
            <a:chExt cx="1980564" cy="2246985"/>
          </a:xfrm>
        </p:grpSpPr>
        <p:sp>
          <p:nvSpPr>
            <p:cNvPr id="133" name="object 15">
              <a:extLst>
                <a:ext uri="{FF2B5EF4-FFF2-40B4-BE49-F238E27FC236}">
                  <a16:creationId xmlns:a16="http://schemas.microsoft.com/office/drawing/2014/main" id="{48BC474E-D867-B70C-0FF5-8C3CED80DB16}"/>
                </a:ext>
              </a:extLst>
            </p:cNvPr>
            <p:cNvSpPr txBox="1"/>
            <p:nvPr/>
          </p:nvSpPr>
          <p:spPr>
            <a:xfrm>
              <a:off x="5692722" y="1029546"/>
              <a:ext cx="1064005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What Time?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34" name="object 15">
              <a:extLst>
                <a:ext uri="{FF2B5EF4-FFF2-40B4-BE49-F238E27FC236}">
                  <a16:creationId xmlns:a16="http://schemas.microsoft.com/office/drawing/2014/main" id="{A08B25F7-95E8-F29A-A7E2-7C45864D9798}"/>
                </a:ext>
              </a:extLst>
            </p:cNvPr>
            <p:cNvSpPr txBox="1"/>
            <p:nvPr/>
          </p:nvSpPr>
          <p:spPr>
            <a:xfrm>
              <a:off x="5708865" y="2700758"/>
              <a:ext cx="1064005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5" dirty="0">
                  <a:solidFill>
                    <a:srgbClr val="231F20"/>
                  </a:solidFill>
                  <a:latin typeface="Trebuchet MS"/>
                  <a:cs typeface="Trebuchet MS"/>
                </a:rPr>
                <a:t>Hoe Laat?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2A4CE00F-053B-F159-7C35-C3E8A573CF2E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sp>
        <p:nvSpPr>
          <p:cNvPr id="136" name="object 3">
            <a:extLst>
              <a:ext uri="{FF2B5EF4-FFF2-40B4-BE49-F238E27FC236}">
                <a16:creationId xmlns:a16="http://schemas.microsoft.com/office/drawing/2014/main" id="{895BCA9D-C9B2-6078-71C6-6EA40AF8CF35}"/>
              </a:ext>
            </a:extLst>
          </p:cNvPr>
          <p:cNvSpPr txBox="1"/>
          <p:nvPr/>
        </p:nvSpPr>
        <p:spPr>
          <a:xfrm>
            <a:off x="1032611" y="1023418"/>
            <a:ext cx="716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Aan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137" name="object 3">
            <a:extLst>
              <a:ext uri="{FF2B5EF4-FFF2-40B4-BE49-F238E27FC236}">
                <a16:creationId xmlns:a16="http://schemas.microsoft.com/office/drawing/2014/main" id="{926FB826-7FA5-5BE2-5340-D262DF9BE0EE}"/>
              </a:ext>
            </a:extLst>
          </p:cNvPr>
          <p:cNvSpPr txBox="1"/>
          <p:nvPr/>
        </p:nvSpPr>
        <p:spPr>
          <a:xfrm>
            <a:off x="3482854" y="997832"/>
            <a:ext cx="716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Aan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138" name="object 3">
            <a:extLst>
              <a:ext uri="{FF2B5EF4-FFF2-40B4-BE49-F238E27FC236}">
                <a16:creationId xmlns:a16="http://schemas.microsoft.com/office/drawing/2014/main" id="{98C116A8-EF74-AD06-4342-2DA5D748D870}"/>
              </a:ext>
            </a:extLst>
          </p:cNvPr>
          <p:cNvSpPr txBox="1"/>
          <p:nvPr/>
        </p:nvSpPr>
        <p:spPr>
          <a:xfrm>
            <a:off x="1033880" y="3429317"/>
            <a:ext cx="716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Aan</a:t>
            </a:r>
            <a:endParaRPr lang="en-AU" sz="1600" dirty="0">
              <a:latin typeface="Trebuchet MS"/>
              <a:cs typeface="Trebuchet MS"/>
            </a:endParaRPr>
          </a:p>
        </p:txBody>
      </p:sp>
      <p:sp>
        <p:nvSpPr>
          <p:cNvPr id="139" name="object 3">
            <a:extLst>
              <a:ext uri="{FF2B5EF4-FFF2-40B4-BE49-F238E27FC236}">
                <a16:creationId xmlns:a16="http://schemas.microsoft.com/office/drawing/2014/main" id="{DE5E469A-2402-5148-2F94-6301D5EA5645}"/>
              </a:ext>
            </a:extLst>
          </p:cNvPr>
          <p:cNvSpPr txBox="1"/>
          <p:nvPr/>
        </p:nvSpPr>
        <p:spPr>
          <a:xfrm>
            <a:off x="3453052" y="3431508"/>
            <a:ext cx="716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Lig</a:t>
            </a:r>
            <a:r>
              <a:rPr lang="en-AU" sz="1600" spc="-80" dirty="0">
                <a:solidFill>
                  <a:srgbClr val="231F20"/>
                </a:solidFill>
                <a:latin typeface="Trebuchet MS"/>
                <a:cs typeface="Trebuchet MS"/>
              </a:rPr>
              <a:t> Aan</a:t>
            </a:r>
            <a:endParaRPr lang="en-AU" sz="16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23315" y="2618729"/>
            <a:ext cx="66535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10" dirty="0" err="1">
                <a:solidFill>
                  <a:srgbClr val="231F20"/>
                </a:solidFill>
                <a:latin typeface="Trebuchet MS"/>
                <a:cs typeface="Trebuchet MS"/>
              </a:rPr>
              <a:t>Boek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6688" y="5077961"/>
            <a:ext cx="71221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5" dirty="0" err="1">
                <a:solidFill>
                  <a:srgbClr val="231F20"/>
                </a:solidFill>
                <a:latin typeface="Trebuchet MS"/>
                <a:cs typeface="Trebuchet MS"/>
              </a:rPr>
              <a:t>Horlosie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344" y="8286356"/>
            <a:ext cx="1979295" cy="1797928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35"/>
              </a:spcBef>
            </a:pPr>
            <a:r>
              <a:rPr lang="en-AU" sz="1600" spc="-65" dirty="0" err="1">
                <a:solidFill>
                  <a:srgbClr val="231F20"/>
                </a:solidFill>
                <a:latin typeface="Trebuchet MS"/>
                <a:cs typeface="Trebuchet MS"/>
              </a:rPr>
              <a:t>Sneesdoekies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4085" y="2618729"/>
            <a:ext cx="60833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65" dirty="0" err="1">
                <a:solidFill>
                  <a:srgbClr val="231F20"/>
                </a:solidFill>
                <a:latin typeface="Trebuchet MS"/>
                <a:cs typeface="Trebuchet MS"/>
              </a:rPr>
              <a:t>Bril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92170" y="5057129"/>
            <a:ext cx="77216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100" dirty="0" err="1">
                <a:solidFill>
                  <a:srgbClr val="231F20"/>
                </a:solidFill>
                <a:latin typeface="Trebuchet MS"/>
                <a:cs typeface="Trebuchet MS"/>
              </a:rPr>
              <a:t>Juwele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90355" y="8291156"/>
            <a:ext cx="1979295" cy="1797928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600" spc="-80" dirty="0" err="1">
                <a:solidFill>
                  <a:srgbClr val="231F20"/>
                </a:solidFill>
                <a:latin typeface="Trebuchet MS"/>
                <a:cs typeface="Trebuchet MS"/>
              </a:rPr>
              <a:t>Kussing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56248" y="3657022"/>
            <a:ext cx="1044003" cy="142093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6920" y="1318354"/>
            <a:ext cx="1889328" cy="1218946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9168" y="6167804"/>
            <a:ext cx="926007" cy="129958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49340" y="6230827"/>
            <a:ext cx="1715067" cy="130302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05763" y="3776354"/>
            <a:ext cx="1616935" cy="1276527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64893" y="1635484"/>
            <a:ext cx="1867264" cy="86159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0801" y="8374164"/>
            <a:ext cx="1644002" cy="128223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98091" y="8487434"/>
            <a:ext cx="1763816" cy="116896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0801" y="1300362"/>
            <a:ext cx="1670405" cy="1286395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51577" y="3760057"/>
            <a:ext cx="982433" cy="131790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655854" y="6149941"/>
            <a:ext cx="1301968" cy="1348055"/>
          </a:xfrm>
          <a:prstGeom prst="rect">
            <a:avLst/>
          </a:prstGeom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76F37850-AC4A-2835-B920-6E75DAB4C0FA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B1AE718-2A2C-DC19-60FB-C2880FC74834}"/>
              </a:ext>
            </a:extLst>
          </p:cNvPr>
          <p:cNvGrpSpPr/>
          <p:nvPr/>
        </p:nvGrpSpPr>
        <p:grpSpPr>
          <a:xfrm>
            <a:off x="5191302" y="3361496"/>
            <a:ext cx="1980564" cy="2207581"/>
            <a:chOff x="5196140" y="956475"/>
            <a:chExt cx="1980564" cy="2207581"/>
          </a:xfrm>
        </p:grpSpPr>
        <p:sp>
          <p:nvSpPr>
            <p:cNvPr id="39" name="object 15">
              <a:extLst>
                <a:ext uri="{FF2B5EF4-FFF2-40B4-BE49-F238E27FC236}">
                  <a16:creationId xmlns:a16="http://schemas.microsoft.com/office/drawing/2014/main" id="{FFAA4567-35FE-D9D1-D71B-444B7722BE78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Makeup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0" name="object 15">
              <a:extLst>
                <a:ext uri="{FF2B5EF4-FFF2-40B4-BE49-F238E27FC236}">
                  <a16:creationId xmlns:a16="http://schemas.microsoft.com/office/drawing/2014/main" id="{6DEE9C6D-DE63-5ED4-7010-3364BA1176EE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35"/>
                </a:spcBef>
              </a:pPr>
              <a:r>
                <a:rPr lang="en-AU" sz="1600" spc="-1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Grimering</a:t>
              </a:r>
              <a:endParaRPr lang="en-AU" sz="15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DA21301-F650-BACF-638A-3CD77DEE3B2D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34C98B4-A528-3C85-AE75-23E7686AE73D}"/>
              </a:ext>
            </a:extLst>
          </p:cNvPr>
          <p:cNvGrpSpPr/>
          <p:nvPr/>
        </p:nvGrpSpPr>
        <p:grpSpPr>
          <a:xfrm>
            <a:off x="4695539" y="5785093"/>
            <a:ext cx="2542606" cy="2234740"/>
            <a:chOff x="4693967" y="956475"/>
            <a:chExt cx="2542606" cy="2234740"/>
          </a:xfrm>
        </p:grpSpPr>
        <p:sp>
          <p:nvSpPr>
            <p:cNvPr id="43" name="object 15">
              <a:extLst>
                <a:ext uri="{FF2B5EF4-FFF2-40B4-BE49-F238E27FC236}">
                  <a16:creationId xmlns:a16="http://schemas.microsoft.com/office/drawing/2014/main" id="{131B2D33-682B-3382-517C-60AD6EEE8A77}"/>
                </a:ext>
              </a:extLst>
            </p:cNvPr>
            <p:cNvSpPr txBox="1"/>
            <p:nvPr/>
          </p:nvSpPr>
          <p:spPr>
            <a:xfrm>
              <a:off x="5475642" y="1029355"/>
              <a:ext cx="1470268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Incontinence Pad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4" name="object 15">
              <a:extLst>
                <a:ext uri="{FF2B5EF4-FFF2-40B4-BE49-F238E27FC236}">
                  <a16:creationId xmlns:a16="http://schemas.microsoft.com/office/drawing/2014/main" id="{421200B8-4DE7-56CD-48D4-B0C413EB8C15}"/>
                </a:ext>
              </a:extLst>
            </p:cNvPr>
            <p:cNvSpPr txBox="1"/>
            <p:nvPr/>
          </p:nvSpPr>
          <p:spPr>
            <a:xfrm>
              <a:off x="4693967" y="2688513"/>
              <a:ext cx="2542606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76275">
                <a:lnSpc>
                  <a:spcPct val="100000"/>
                </a:lnSpc>
              </a:pPr>
              <a:r>
                <a:rPr lang="en-AU" sz="16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Inkontinensie</a:t>
              </a:r>
              <a:r>
                <a:rPr lang="en-AU" sz="1600" spc="-8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6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Doekie</a:t>
              </a:r>
              <a:endParaRPr lang="en-AU" sz="16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616BF2C-B3F7-1A6C-9024-F50FB4715E1F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7D6BE4B-B5D3-D898-456F-462681885F4A}"/>
              </a:ext>
            </a:extLst>
          </p:cNvPr>
          <p:cNvGrpSpPr/>
          <p:nvPr/>
        </p:nvGrpSpPr>
        <p:grpSpPr>
          <a:xfrm>
            <a:off x="2790355" y="5796970"/>
            <a:ext cx="1980564" cy="2072295"/>
            <a:chOff x="5196140" y="956475"/>
            <a:chExt cx="1980564" cy="2072295"/>
          </a:xfrm>
        </p:grpSpPr>
        <p:sp>
          <p:nvSpPr>
            <p:cNvPr id="47" name="object 15">
              <a:extLst>
                <a:ext uri="{FF2B5EF4-FFF2-40B4-BE49-F238E27FC236}">
                  <a16:creationId xmlns:a16="http://schemas.microsoft.com/office/drawing/2014/main" id="{896109A6-8F76-7994-2787-951DC578DAED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Dentures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8" name="object 15">
              <a:extLst>
                <a:ext uri="{FF2B5EF4-FFF2-40B4-BE49-F238E27FC236}">
                  <a16:creationId xmlns:a16="http://schemas.microsoft.com/office/drawing/2014/main" id="{B31E57F0-D079-AA86-CCBA-788995B92A62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Kunsgebit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7F86A30-93A6-2CEE-752D-6F95CA48D7D3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82E3072-B651-8D44-E84B-A516EDB7B57D}"/>
              </a:ext>
            </a:extLst>
          </p:cNvPr>
          <p:cNvGrpSpPr/>
          <p:nvPr/>
        </p:nvGrpSpPr>
        <p:grpSpPr>
          <a:xfrm>
            <a:off x="133173" y="5781182"/>
            <a:ext cx="2223334" cy="2219516"/>
            <a:chOff x="4953370" y="956475"/>
            <a:chExt cx="2223334" cy="2219516"/>
          </a:xfrm>
        </p:grpSpPr>
        <p:sp>
          <p:nvSpPr>
            <p:cNvPr id="51" name="object 15">
              <a:extLst>
                <a:ext uri="{FF2B5EF4-FFF2-40B4-BE49-F238E27FC236}">
                  <a16:creationId xmlns:a16="http://schemas.microsoft.com/office/drawing/2014/main" id="{2E2815D8-9F1B-41D3-C579-E21ECB88FC4D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Hearing Aid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2" name="object 15">
              <a:extLst>
                <a:ext uri="{FF2B5EF4-FFF2-40B4-BE49-F238E27FC236}">
                  <a16:creationId xmlns:a16="http://schemas.microsoft.com/office/drawing/2014/main" id="{5B6DE806-D0E2-2474-BD0C-C7E6E7D4F053}"/>
                </a:ext>
              </a:extLst>
            </p:cNvPr>
            <p:cNvSpPr txBox="1"/>
            <p:nvPr/>
          </p:nvSpPr>
          <p:spPr>
            <a:xfrm>
              <a:off x="4953370" y="2673289"/>
              <a:ext cx="2058033" cy="502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1689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Gehoorapparaat</a:t>
              </a:r>
              <a:endParaRPr lang="en-AU" sz="15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E6E594-DEBE-2954-A2AD-2BE58CCADD61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0549E48-672E-E7AF-2D50-2CBC93D85AA9}"/>
              </a:ext>
            </a:extLst>
          </p:cNvPr>
          <p:cNvGrpSpPr/>
          <p:nvPr/>
        </p:nvGrpSpPr>
        <p:grpSpPr>
          <a:xfrm>
            <a:off x="5197712" y="916990"/>
            <a:ext cx="1980564" cy="2072295"/>
            <a:chOff x="5196140" y="956475"/>
            <a:chExt cx="1980564" cy="2072295"/>
          </a:xfrm>
        </p:grpSpPr>
        <p:sp>
          <p:nvSpPr>
            <p:cNvPr id="55" name="object 15">
              <a:extLst>
                <a:ext uri="{FF2B5EF4-FFF2-40B4-BE49-F238E27FC236}">
                  <a16:creationId xmlns:a16="http://schemas.microsoft.com/office/drawing/2014/main" id="{1A5EEF86-79E9-9C74-6D96-8D603625B55C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Comb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6" name="object 15">
              <a:extLst>
                <a:ext uri="{FF2B5EF4-FFF2-40B4-BE49-F238E27FC236}">
                  <a16:creationId xmlns:a16="http://schemas.microsoft.com/office/drawing/2014/main" id="{2CB6B772-F532-2F5C-BB00-6ACC205DF8D2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5" dirty="0">
                  <a:solidFill>
                    <a:srgbClr val="231F20"/>
                  </a:solidFill>
                  <a:latin typeface="Trebuchet MS"/>
                  <a:cs typeface="Trebuchet MS"/>
                </a:rPr>
                <a:t>Kam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3A9A7BD-A877-8DEB-499E-C68D74C6AA52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sp>
        <p:nvSpPr>
          <p:cNvPr id="62" name="object 3">
            <a:extLst>
              <a:ext uri="{FF2B5EF4-FFF2-40B4-BE49-F238E27FC236}">
                <a16:creationId xmlns:a16="http://schemas.microsoft.com/office/drawing/2014/main" id="{5A2C3E1B-37E1-56C2-E0E7-92E824178034}"/>
              </a:ext>
            </a:extLst>
          </p:cNvPr>
          <p:cNvSpPr txBox="1"/>
          <p:nvPr/>
        </p:nvSpPr>
        <p:spPr>
          <a:xfrm>
            <a:off x="1033550" y="1036998"/>
            <a:ext cx="66535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10" dirty="0">
                <a:solidFill>
                  <a:srgbClr val="231F20"/>
                </a:solidFill>
                <a:latin typeface="Trebuchet MS"/>
                <a:cs typeface="Trebuchet MS"/>
              </a:rPr>
              <a:t>Book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C392E0E1-D13F-B865-82BC-9226BE53E2AD}"/>
              </a:ext>
            </a:extLst>
          </p:cNvPr>
          <p:cNvSpPr txBox="1"/>
          <p:nvPr/>
        </p:nvSpPr>
        <p:spPr>
          <a:xfrm>
            <a:off x="942958" y="3496230"/>
            <a:ext cx="71221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85" dirty="0">
                <a:solidFill>
                  <a:srgbClr val="231F20"/>
                </a:solidFill>
                <a:latin typeface="Trebuchet MS"/>
                <a:cs typeface="Trebuchet MS"/>
              </a:rPr>
              <a:t>Watch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4" name="object 7">
            <a:extLst>
              <a:ext uri="{FF2B5EF4-FFF2-40B4-BE49-F238E27FC236}">
                <a16:creationId xmlns:a16="http://schemas.microsoft.com/office/drawing/2014/main" id="{6F36FB8D-CCBE-4A5B-8C18-0DC0587E78D7}"/>
              </a:ext>
            </a:extLst>
          </p:cNvPr>
          <p:cNvSpPr txBox="1"/>
          <p:nvPr/>
        </p:nvSpPr>
        <p:spPr>
          <a:xfrm>
            <a:off x="3327812" y="1036998"/>
            <a:ext cx="86989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65" dirty="0">
                <a:solidFill>
                  <a:srgbClr val="231F20"/>
                </a:solidFill>
                <a:latin typeface="Trebuchet MS"/>
                <a:cs typeface="Trebuchet MS"/>
              </a:rPr>
              <a:t>Glasses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5" name="object 8">
            <a:extLst>
              <a:ext uri="{FF2B5EF4-FFF2-40B4-BE49-F238E27FC236}">
                <a16:creationId xmlns:a16="http://schemas.microsoft.com/office/drawing/2014/main" id="{89333DBA-D2D2-A11C-8C3F-3FE8BC36BD82}"/>
              </a:ext>
            </a:extLst>
          </p:cNvPr>
          <p:cNvSpPr txBox="1"/>
          <p:nvPr/>
        </p:nvSpPr>
        <p:spPr>
          <a:xfrm>
            <a:off x="3348439" y="3475398"/>
            <a:ext cx="95181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100" dirty="0">
                <a:solidFill>
                  <a:srgbClr val="231F20"/>
                </a:solidFill>
                <a:latin typeface="Trebuchet MS"/>
                <a:cs typeface="Trebuchet MS"/>
              </a:rPr>
              <a:t>Jewellery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15540" y="2618725"/>
            <a:ext cx="36639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70" dirty="0" err="1">
                <a:solidFill>
                  <a:srgbClr val="231F20"/>
                </a:solidFill>
                <a:latin typeface="Trebuchet MS"/>
                <a:cs typeface="Trebuchet MS"/>
              </a:rPr>
              <a:t>Pyn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852756"/>
            <a:ext cx="1979295" cy="2215991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1800" spc="-70" dirty="0">
                <a:solidFill>
                  <a:srgbClr val="231F20"/>
                </a:solidFill>
                <a:latin typeface="Trebuchet MS"/>
                <a:cs typeface="Trebuchet MS"/>
              </a:rPr>
              <a:t>Wheelchair</a:t>
            </a:r>
          </a:p>
          <a:p>
            <a:pPr algn="ctr">
              <a:lnSpc>
                <a:spcPct val="100000"/>
              </a:lnSpc>
            </a:pPr>
            <a:endParaRPr lang="en-AU" spc="-70" dirty="0">
              <a:solidFill>
                <a:srgbClr val="231F20"/>
              </a:solidFill>
              <a:latin typeface="Trebuchet MS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pc="-70" dirty="0">
              <a:solidFill>
                <a:srgbClr val="231F20"/>
              </a:solidFill>
              <a:latin typeface="Trebuchet MS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pc="-70" dirty="0">
              <a:solidFill>
                <a:srgbClr val="231F20"/>
              </a:solidFill>
              <a:latin typeface="Trebuchet MS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pc="-70" dirty="0">
              <a:solidFill>
                <a:srgbClr val="231F20"/>
              </a:solidFill>
              <a:latin typeface="Trebuchet MS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pc="-70" dirty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1800" spc="-70" dirty="0" err="1">
                <a:solidFill>
                  <a:srgbClr val="231F20"/>
                </a:solidFill>
                <a:latin typeface="Trebuchet MS"/>
                <a:cs typeface="Trebuchet MS"/>
              </a:rPr>
              <a:t>Rolstoel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7438" y="2618725"/>
            <a:ext cx="9315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90" dirty="0" err="1">
                <a:solidFill>
                  <a:srgbClr val="231F20"/>
                </a:solidFill>
                <a:latin typeface="Trebuchet MS"/>
                <a:cs typeface="Trebuchet MS"/>
              </a:rPr>
              <a:t>Pynstiller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17885" y="5057125"/>
            <a:ext cx="121031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6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600" spc="-65" dirty="0" err="1">
                <a:solidFill>
                  <a:srgbClr val="231F20"/>
                </a:solidFill>
                <a:latin typeface="Trebuchet MS"/>
                <a:cs typeface="Trebuchet MS"/>
              </a:rPr>
              <a:t>Loopraam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6725" y="1347940"/>
            <a:ext cx="1788293" cy="121918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3733" y="3746500"/>
            <a:ext cx="1112529" cy="1316867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3426" y="6413500"/>
            <a:ext cx="1392224" cy="124802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9132" y="1447534"/>
            <a:ext cx="1759902" cy="1171191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99290" y="6384672"/>
            <a:ext cx="1561414" cy="1248028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93168" y="3842009"/>
            <a:ext cx="1388529" cy="1276091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00045" y="1432300"/>
            <a:ext cx="1759909" cy="1171200"/>
          </a:xfrm>
          <a:prstGeom prst="rect">
            <a:avLst/>
          </a:prstGeom>
        </p:spPr>
      </p:pic>
      <p:sp>
        <p:nvSpPr>
          <p:cNvPr id="19" name="object 2">
            <a:extLst>
              <a:ext uri="{FF2B5EF4-FFF2-40B4-BE49-F238E27FC236}">
                <a16:creationId xmlns:a16="http://schemas.microsoft.com/office/drawing/2014/main" id="{CCBBC195-18ED-4E3F-2A67-B9337F595646}"/>
              </a:ext>
            </a:extLst>
          </p:cNvPr>
          <p:cNvSpPr txBox="1"/>
          <p:nvPr/>
        </p:nvSpPr>
        <p:spPr>
          <a:xfrm>
            <a:off x="3952057" y="276119"/>
            <a:ext cx="34075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4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4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lang="en-AU" sz="1400" dirty="0">
              <a:latin typeface="Tahoma"/>
              <a:cs typeface="Tahoma"/>
            </a:endParaRP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6B228571-40B7-D416-3090-9F817878A895}"/>
              </a:ext>
            </a:extLst>
          </p:cNvPr>
          <p:cNvSpPr txBox="1"/>
          <p:nvPr/>
        </p:nvSpPr>
        <p:spPr>
          <a:xfrm>
            <a:off x="1117293" y="1040480"/>
            <a:ext cx="36639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70" dirty="0">
                <a:solidFill>
                  <a:srgbClr val="231F20"/>
                </a:solidFill>
                <a:latin typeface="Trebuchet MS"/>
                <a:cs typeface="Trebuchet MS"/>
              </a:rPr>
              <a:t>Pain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82EEC901-C580-EF14-E7D0-9A86AB4FD46C}"/>
              </a:ext>
            </a:extLst>
          </p:cNvPr>
          <p:cNvSpPr txBox="1"/>
          <p:nvPr/>
        </p:nvSpPr>
        <p:spPr>
          <a:xfrm>
            <a:off x="3260923" y="1078966"/>
            <a:ext cx="9315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90" dirty="0">
                <a:solidFill>
                  <a:srgbClr val="231F20"/>
                </a:solidFill>
                <a:latin typeface="Trebuchet MS"/>
                <a:cs typeface="Trebuchet MS"/>
              </a:rPr>
              <a:t>Painkiller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8B1712-A280-B5EC-AB3F-7D2C1C1F440E}"/>
              </a:ext>
            </a:extLst>
          </p:cNvPr>
          <p:cNvGrpSpPr/>
          <p:nvPr/>
        </p:nvGrpSpPr>
        <p:grpSpPr>
          <a:xfrm>
            <a:off x="5214353" y="924420"/>
            <a:ext cx="1980564" cy="2072295"/>
            <a:chOff x="5196140" y="956475"/>
            <a:chExt cx="1980564" cy="2072295"/>
          </a:xfrm>
        </p:grpSpPr>
        <p:sp>
          <p:nvSpPr>
            <p:cNvPr id="24" name="object 15">
              <a:extLst>
                <a:ext uri="{FF2B5EF4-FFF2-40B4-BE49-F238E27FC236}">
                  <a16:creationId xmlns:a16="http://schemas.microsoft.com/office/drawing/2014/main" id="{4E823C7A-CAA1-30A4-F917-64F16268B661}"/>
                </a:ext>
              </a:extLst>
            </p:cNvPr>
            <p:cNvSpPr txBox="1"/>
            <p:nvPr/>
          </p:nvSpPr>
          <p:spPr>
            <a:xfrm>
              <a:off x="5694449" y="1053446"/>
              <a:ext cx="103642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Medication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25" name="object 15">
              <a:extLst>
                <a:ext uri="{FF2B5EF4-FFF2-40B4-BE49-F238E27FC236}">
                  <a16:creationId xmlns:a16="http://schemas.microsoft.com/office/drawing/2014/main" id="{B95513AC-7EC7-F580-56E6-8B63AC80C6D1}"/>
                </a:ext>
              </a:extLst>
            </p:cNvPr>
            <p:cNvSpPr txBox="1"/>
            <p:nvPr/>
          </p:nvSpPr>
          <p:spPr>
            <a:xfrm>
              <a:off x="5539429" y="2661354"/>
              <a:ext cx="1377591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spcBef>
                  <a:spcPts val="100"/>
                </a:spcBef>
              </a:pPr>
              <a:r>
                <a:rPr lang="en-AU" sz="1600" spc="-4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Medikasie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C1B2BA9-A19D-04A9-299F-6D6043E02D55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pic>
        <p:nvPicPr>
          <p:cNvPr id="31" name="object 16">
            <a:extLst>
              <a:ext uri="{FF2B5EF4-FFF2-40B4-BE49-F238E27FC236}">
                <a16:creationId xmlns:a16="http://schemas.microsoft.com/office/drawing/2014/main" id="{790BF592-0A07-1A5F-1E78-0FD73F542843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15700" y="3891506"/>
            <a:ext cx="1766074" cy="1194676"/>
          </a:xfrm>
          <a:prstGeom prst="rect">
            <a:avLst/>
          </a:prstGeom>
        </p:spPr>
      </p:pic>
      <p:sp>
        <p:nvSpPr>
          <p:cNvPr id="36" name="object 15">
            <a:extLst>
              <a:ext uri="{FF2B5EF4-FFF2-40B4-BE49-F238E27FC236}">
                <a16:creationId xmlns:a16="http://schemas.microsoft.com/office/drawing/2014/main" id="{E5C59037-201E-52EC-851D-1EA99A9485A5}"/>
              </a:ext>
            </a:extLst>
          </p:cNvPr>
          <p:cNvSpPr txBox="1"/>
          <p:nvPr/>
        </p:nvSpPr>
        <p:spPr>
          <a:xfrm>
            <a:off x="667195" y="4956659"/>
            <a:ext cx="137759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AU" sz="1600" spc="-65" dirty="0" err="1">
                <a:solidFill>
                  <a:srgbClr val="231F20"/>
                </a:solidFill>
                <a:latin typeface="Trebuchet MS"/>
                <a:cs typeface="Trebuchet MS"/>
              </a:rPr>
              <a:t>Kierie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7" name="object 15">
            <a:extLst>
              <a:ext uri="{FF2B5EF4-FFF2-40B4-BE49-F238E27FC236}">
                <a16:creationId xmlns:a16="http://schemas.microsoft.com/office/drawing/2014/main" id="{1EE26AEF-8219-4F9B-D19A-45CA1FAC1F08}"/>
              </a:ext>
            </a:extLst>
          </p:cNvPr>
          <p:cNvSpPr txBox="1"/>
          <p:nvPr/>
        </p:nvSpPr>
        <p:spPr>
          <a:xfrm>
            <a:off x="777297" y="3615148"/>
            <a:ext cx="134964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50" dirty="0">
                <a:solidFill>
                  <a:srgbClr val="231F20"/>
                </a:solidFill>
                <a:latin typeface="Trebuchet MS"/>
                <a:cs typeface="Trebuchet MS"/>
              </a:rPr>
              <a:t>Walking Stick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8" name="object 7">
            <a:extLst>
              <a:ext uri="{FF2B5EF4-FFF2-40B4-BE49-F238E27FC236}">
                <a16:creationId xmlns:a16="http://schemas.microsoft.com/office/drawing/2014/main" id="{7ADFC5F9-C9AD-5A2E-5E06-847D2A694C3E}"/>
              </a:ext>
            </a:extLst>
          </p:cNvPr>
          <p:cNvSpPr txBox="1"/>
          <p:nvPr/>
        </p:nvSpPr>
        <p:spPr>
          <a:xfrm>
            <a:off x="2974128" y="3571267"/>
            <a:ext cx="159655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600" spc="-65" dirty="0">
                <a:solidFill>
                  <a:srgbClr val="231F20"/>
                </a:solidFill>
                <a:latin typeface="Trebuchet MS"/>
                <a:cs typeface="Trebuchet MS"/>
              </a:rPr>
              <a:t> Walking Frame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9E8BB0-502F-EBB6-0C7F-F8F3896B0EC6}"/>
              </a:ext>
            </a:extLst>
          </p:cNvPr>
          <p:cNvGrpSpPr/>
          <p:nvPr/>
        </p:nvGrpSpPr>
        <p:grpSpPr>
          <a:xfrm>
            <a:off x="4570683" y="3420235"/>
            <a:ext cx="3099075" cy="2072295"/>
            <a:chOff x="4552470" y="956475"/>
            <a:chExt cx="3099075" cy="2072295"/>
          </a:xfrm>
        </p:grpSpPr>
        <p:sp>
          <p:nvSpPr>
            <p:cNvPr id="40" name="object 15">
              <a:extLst>
                <a:ext uri="{FF2B5EF4-FFF2-40B4-BE49-F238E27FC236}">
                  <a16:creationId xmlns:a16="http://schemas.microsoft.com/office/drawing/2014/main" id="{8CFAD4E1-B41F-F401-EBC2-F1E3F3F52A69}"/>
                </a:ext>
              </a:extLst>
            </p:cNvPr>
            <p:cNvSpPr txBox="1"/>
            <p:nvPr/>
          </p:nvSpPr>
          <p:spPr>
            <a:xfrm>
              <a:off x="5378805" y="1021865"/>
              <a:ext cx="1698837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Wheeled Walker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1" name="object 15">
              <a:extLst>
                <a:ext uri="{FF2B5EF4-FFF2-40B4-BE49-F238E27FC236}">
                  <a16:creationId xmlns:a16="http://schemas.microsoft.com/office/drawing/2014/main" id="{B86504A7-C52F-29EE-69D0-A00BEB5078AD}"/>
                </a:ext>
              </a:extLst>
            </p:cNvPr>
            <p:cNvSpPr txBox="1"/>
            <p:nvPr/>
          </p:nvSpPr>
          <p:spPr>
            <a:xfrm>
              <a:off x="4552470" y="2712032"/>
              <a:ext cx="3099075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701675">
                <a:lnSpc>
                  <a:spcPct val="100000"/>
                </a:lnSpc>
              </a:pPr>
              <a:r>
                <a:rPr lang="en-AU" sz="1600" spc="-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Loopraam</a:t>
              </a:r>
              <a:r>
                <a:rPr lang="en-AU" sz="1600" spc="-5" dirty="0">
                  <a:solidFill>
                    <a:srgbClr val="231F20"/>
                  </a:solidFill>
                  <a:latin typeface="Trebuchet MS"/>
                  <a:cs typeface="Trebuchet MS"/>
                </a:rPr>
                <a:t> met </a:t>
              </a:r>
              <a:r>
                <a:rPr lang="en-AU" sz="1600" spc="-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Wiele</a:t>
              </a:r>
              <a:endParaRPr lang="en-AU" sz="1600" dirty="0">
                <a:latin typeface="Trebuchet MS"/>
                <a:cs typeface="Trebuchet M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206E11-4D30-36A0-E892-9D8EDDF6B1E9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CB4AC5-B266-E2AF-D99C-F9CA441496A4}"/>
              </a:ext>
            </a:extLst>
          </p:cNvPr>
          <p:cNvGrpSpPr/>
          <p:nvPr/>
        </p:nvGrpSpPr>
        <p:grpSpPr>
          <a:xfrm>
            <a:off x="2776980" y="5895229"/>
            <a:ext cx="1984193" cy="2072295"/>
            <a:chOff x="5192511" y="956475"/>
            <a:chExt cx="1984193" cy="2072295"/>
          </a:xfrm>
        </p:grpSpPr>
        <p:sp>
          <p:nvSpPr>
            <p:cNvPr id="44" name="object 15">
              <a:extLst>
                <a:ext uri="{FF2B5EF4-FFF2-40B4-BE49-F238E27FC236}">
                  <a16:creationId xmlns:a16="http://schemas.microsoft.com/office/drawing/2014/main" id="{DD8F4E96-5417-27E2-BC5A-07C21F5F446B}"/>
                </a:ext>
              </a:extLst>
            </p:cNvPr>
            <p:cNvSpPr txBox="1"/>
            <p:nvPr/>
          </p:nvSpPr>
          <p:spPr>
            <a:xfrm>
              <a:off x="5618847" y="1196575"/>
              <a:ext cx="134964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6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Umbrella</a:t>
              </a:r>
              <a:endParaRPr sz="1500" dirty="0">
                <a:latin typeface="Trebuchet MS"/>
                <a:cs typeface="Trebuchet MS"/>
              </a:endParaRPr>
            </a:p>
          </p:txBody>
        </p:sp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417396BB-C9B8-5D0A-CAEA-3F6005D99DC9}"/>
                </a:ext>
              </a:extLst>
            </p:cNvPr>
            <p:cNvSpPr txBox="1"/>
            <p:nvPr/>
          </p:nvSpPr>
          <p:spPr>
            <a:xfrm>
              <a:off x="5192511" y="2661354"/>
              <a:ext cx="1642159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6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Sambreel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B72104C-C241-18F6-C1BA-3E0BACC62785}"/>
                </a:ext>
              </a:extLst>
            </p:cNvPr>
            <p:cNvSpPr/>
            <p:nvPr/>
          </p:nvSpPr>
          <p:spPr>
            <a:xfrm>
              <a:off x="5196140" y="956475"/>
              <a:ext cx="1980564" cy="207229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2700">
                  <a:noFill/>
                </a:ln>
                <a:noFill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412</Words>
  <Application>Microsoft Macintosh PowerPoint</Application>
  <PresentationFormat>Custom</PresentationFormat>
  <Paragraphs>351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Calibri</vt:lpstr>
      <vt:lpstr>Tahoma</vt:lpstr>
      <vt:lpstr>Times New Roman</vt:lpstr>
      <vt:lpstr>Trebuchet MS</vt:lpstr>
      <vt:lpstr>Office Theme</vt:lpstr>
      <vt:lpstr>Communication Cards Kommunikasiekaarte                English / Afrikaans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Cards English</dc:title>
  <dc:creator>Nikolaus Rittinghausen</dc:creator>
  <cp:lastModifiedBy>Darren THQ</cp:lastModifiedBy>
  <cp:revision>27</cp:revision>
  <dcterms:created xsi:type="dcterms:W3CDTF">2022-08-10T01:36:50Z</dcterms:created>
  <dcterms:modified xsi:type="dcterms:W3CDTF">2024-09-04T02:58:17Z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2011-05-05T00:00:00Z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2022-08-10T00:00:00Z</vt:filetime>
  </property>
</Properties>
</file>