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19"/>
  </p:normalViewPr>
  <p:slideViewPr>
    <p:cSldViewPr>
      <p:cViewPr>
        <p:scale>
          <a:sx n="120" d="100"/>
          <a:sy n="120" d="100"/>
        </p:scale>
        <p:origin x="896" y="-31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1C4E3-933B-DB47-9BBE-FAC6BDA5945A}" type="datetimeFigureOut">
              <a:rPr lang="en-US" smtClean="0"/>
              <a:t>9/4/24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6A1E4-B49E-B64C-925C-038F8F81F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04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86A1E4-B49E-B64C-925C-038F8F81F32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563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6006" y="6608406"/>
            <a:ext cx="2030294" cy="53039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66344" y="975957"/>
            <a:ext cx="1979295" cy="1973580"/>
          </a:xfrm>
          <a:custGeom>
            <a:avLst/>
            <a:gdLst/>
            <a:ahLst/>
            <a:cxnLst/>
            <a:rect l="l" t="t" r="r" b="b"/>
            <a:pathLst>
              <a:path w="1979295" h="1973580">
                <a:moveTo>
                  <a:pt x="0" y="1973300"/>
                </a:moveTo>
                <a:lnTo>
                  <a:pt x="1979295" y="1973300"/>
                </a:lnTo>
                <a:lnTo>
                  <a:pt x="1979295" y="0"/>
                </a:lnTo>
                <a:lnTo>
                  <a:pt x="0" y="0"/>
                </a:lnTo>
                <a:lnTo>
                  <a:pt x="0" y="1973300"/>
                </a:lnTo>
                <a:close/>
              </a:path>
            </a:pathLst>
          </a:custGeom>
          <a:ln w="126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66344" y="3409556"/>
            <a:ext cx="1979295" cy="1973580"/>
          </a:xfrm>
          <a:custGeom>
            <a:avLst/>
            <a:gdLst/>
            <a:ahLst/>
            <a:cxnLst/>
            <a:rect l="l" t="t" r="r" b="b"/>
            <a:pathLst>
              <a:path w="1979295" h="1973579">
                <a:moveTo>
                  <a:pt x="0" y="1973300"/>
                </a:moveTo>
                <a:lnTo>
                  <a:pt x="1979295" y="1973300"/>
                </a:lnTo>
                <a:lnTo>
                  <a:pt x="1979295" y="0"/>
                </a:lnTo>
                <a:lnTo>
                  <a:pt x="0" y="0"/>
                </a:lnTo>
                <a:lnTo>
                  <a:pt x="0" y="1973300"/>
                </a:lnTo>
                <a:close/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790355" y="971156"/>
            <a:ext cx="1979295" cy="1973580"/>
          </a:xfrm>
          <a:custGeom>
            <a:avLst/>
            <a:gdLst/>
            <a:ahLst/>
            <a:cxnLst/>
            <a:rect l="l" t="t" r="r" b="b"/>
            <a:pathLst>
              <a:path w="1979295" h="1973580">
                <a:moveTo>
                  <a:pt x="0" y="1973300"/>
                </a:moveTo>
                <a:lnTo>
                  <a:pt x="1979295" y="1973300"/>
                </a:lnTo>
                <a:lnTo>
                  <a:pt x="1979295" y="0"/>
                </a:lnTo>
                <a:lnTo>
                  <a:pt x="0" y="0"/>
                </a:lnTo>
                <a:lnTo>
                  <a:pt x="0" y="1973300"/>
                </a:lnTo>
                <a:close/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790355" y="3414357"/>
            <a:ext cx="1979295" cy="1973580"/>
          </a:xfrm>
          <a:custGeom>
            <a:avLst/>
            <a:gdLst/>
            <a:ahLst/>
            <a:cxnLst/>
            <a:rect l="l" t="t" r="r" b="b"/>
            <a:pathLst>
              <a:path w="1979295" h="1973579">
                <a:moveTo>
                  <a:pt x="0" y="1973300"/>
                </a:moveTo>
                <a:lnTo>
                  <a:pt x="1979295" y="1973300"/>
                </a:lnTo>
                <a:lnTo>
                  <a:pt x="1979295" y="0"/>
                </a:lnTo>
                <a:lnTo>
                  <a:pt x="0" y="0"/>
                </a:lnTo>
                <a:lnTo>
                  <a:pt x="0" y="1973300"/>
                </a:lnTo>
                <a:close/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3999" y="369934"/>
            <a:ext cx="1340015" cy="3500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63300" y="1866744"/>
            <a:ext cx="4636249" cy="1233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g"/><Relationship Id="rId13" Type="http://schemas.openxmlformats.org/officeDocument/2006/relationships/image" Target="../media/image104.jpg"/><Relationship Id="rId3" Type="http://schemas.openxmlformats.org/officeDocument/2006/relationships/image" Target="../media/image94.jpg"/><Relationship Id="rId7" Type="http://schemas.openxmlformats.org/officeDocument/2006/relationships/image" Target="../media/image98.jpg"/><Relationship Id="rId12" Type="http://schemas.openxmlformats.org/officeDocument/2006/relationships/image" Target="../media/image103.jpg"/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7.jpg"/><Relationship Id="rId11" Type="http://schemas.openxmlformats.org/officeDocument/2006/relationships/image" Target="../media/image102.jpg"/><Relationship Id="rId5" Type="http://schemas.openxmlformats.org/officeDocument/2006/relationships/image" Target="../media/image96.jpg"/><Relationship Id="rId10" Type="http://schemas.openxmlformats.org/officeDocument/2006/relationships/image" Target="../media/image101.jpg"/><Relationship Id="rId4" Type="http://schemas.openxmlformats.org/officeDocument/2006/relationships/image" Target="../media/image95.jpg"/><Relationship Id="rId9" Type="http://schemas.openxmlformats.org/officeDocument/2006/relationships/image" Target="../media/image100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26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12" Type="http://schemas.openxmlformats.org/officeDocument/2006/relationships/image" Target="../media/image25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g"/><Relationship Id="rId11" Type="http://schemas.openxmlformats.org/officeDocument/2006/relationships/image" Target="../media/image24.jp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13" Type="http://schemas.openxmlformats.org/officeDocument/2006/relationships/image" Target="../media/image38.jpg"/><Relationship Id="rId3" Type="http://schemas.openxmlformats.org/officeDocument/2006/relationships/image" Target="../media/image28.jpg"/><Relationship Id="rId7" Type="http://schemas.openxmlformats.org/officeDocument/2006/relationships/image" Target="../media/image32.jpg"/><Relationship Id="rId12" Type="http://schemas.openxmlformats.org/officeDocument/2006/relationships/image" Target="../media/image37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g"/><Relationship Id="rId11" Type="http://schemas.openxmlformats.org/officeDocument/2006/relationships/image" Target="../media/image36.jpg"/><Relationship Id="rId5" Type="http://schemas.openxmlformats.org/officeDocument/2006/relationships/image" Target="../media/image30.jpg"/><Relationship Id="rId10" Type="http://schemas.openxmlformats.org/officeDocument/2006/relationships/image" Target="../media/image35.jpg"/><Relationship Id="rId4" Type="http://schemas.openxmlformats.org/officeDocument/2006/relationships/image" Target="../media/image29.jpg"/><Relationship Id="rId9" Type="http://schemas.openxmlformats.org/officeDocument/2006/relationships/image" Target="../media/image3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jpg"/><Relationship Id="rId11" Type="http://schemas.openxmlformats.org/officeDocument/2006/relationships/image" Target="../media/image48.jpg"/><Relationship Id="rId5" Type="http://schemas.openxmlformats.org/officeDocument/2006/relationships/image" Target="../media/image42.jpg"/><Relationship Id="rId10" Type="http://schemas.openxmlformats.org/officeDocument/2006/relationships/image" Target="../media/image47.jpg"/><Relationship Id="rId4" Type="http://schemas.openxmlformats.org/officeDocument/2006/relationships/image" Target="../media/image41.png"/><Relationship Id="rId9" Type="http://schemas.openxmlformats.org/officeDocument/2006/relationships/image" Target="../media/image4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13" Type="http://schemas.openxmlformats.org/officeDocument/2006/relationships/image" Target="../media/image60.jpg"/><Relationship Id="rId3" Type="http://schemas.openxmlformats.org/officeDocument/2006/relationships/image" Target="../media/image50.jpg"/><Relationship Id="rId7" Type="http://schemas.openxmlformats.org/officeDocument/2006/relationships/image" Target="../media/image54.jpg"/><Relationship Id="rId12" Type="http://schemas.openxmlformats.org/officeDocument/2006/relationships/image" Target="../media/image59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jpg"/><Relationship Id="rId11" Type="http://schemas.openxmlformats.org/officeDocument/2006/relationships/image" Target="../media/image58.jpg"/><Relationship Id="rId5" Type="http://schemas.openxmlformats.org/officeDocument/2006/relationships/image" Target="../media/image52.jpg"/><Relationship Id="rId10" Type="http://schemas.openxmlformats.org/officeDocument/2006/relationships/image" Target="../media/image57.jpg"/><Relationship Id="rId4" Type="http://schemas.openxmlformats.org/officeDocument/2006/relationships/image" Target="../media/image51.jpg"/><Relationship Id="rId9" Type="http://schemas.openxmlformats.org/officeDocument/2006/relationships/image" Target="../media/image5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61.jpg"/><Relationship Id="rId7" Type="http://schemas.openxmlformats.org/officeDocument/2006/relationships/image" Target="../media/image65.jpg"/><Relationship Id="rId12" Type="http://schemas.openxmlformats.org/officeDocument/2006/relationships/image" Target="../media/image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4.jpg"/><Relationship Id="rId11" Type="http://schemas.openxmlformats.org/officeDocument/2006/relationships/image" Target="../media/image69.png"/><Relationship Id="rId5" Type="http://schemas.openxmlformats.org/officeDocument/2006/relationships/image" Target="../media/image63.jpg"/><Relationship Id="rId15" Type="http://schemas.openxmlformats.org/officeDocument/2006/relationships/image" Target="../media/image73.jpg"/><Relationship Id="rId10" Type="http://schemas.openxmlformats.org/officeDocument/2006/relationships/image" Target="../media/image68.png"/><Relationship Id="rId4" Type="http://schemas.openxmlformats.org/officeDocument/2006/relationships/image" Target="../media/image62.jpg"/><Relationship Id="rId9" Type="http://schemas.openxmlformats.org/officeDocument/2006/relationships/image" Target="../media/image67.png"/><Relationship Id="rId14" Type="http://schemas.openxmlformats.org/officeDocument/2006/relationships/image" Target="../media/image7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g"/><Relationship Id="rId3" Type="http://schemas.openxmlformats.org/officeDocument/2006/relationships/image" Target="../media/image75.png"/><Relationship Id="rId7" Type="http://schemas.openxmlformats.org/officeDocument/2006/relationships/image" Target="../media/image79.jpg"/><Relationship Id="rId12" Type="http://schemas.openxmlformats.org/officeDocument/2006/relationships/image" Target="../media/image84.jp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8.jpg"/><Relationship Id="rId11" Type="http://schemas.openxmlformats.org/officeDocument/2006/relationships/image" Target="../media/image83.jpg"/><Relationship Id="rId5" Type="http://schemas.openxmlformats.org/officeDocument/2006/relationships/image" Target="../media/image77.jpg"/><Relationship Id="rId10" Type="http://schemas.openxmlformats.org/officeDocument/2006/relationships/image" Target="../media/image82.jpg"/><Relationship Id="rId4" Type="http://schemas.openxmlformats.org/officeDocument/2006/relationships/image" Target="../media/image76.jpg"/><Relationship Id="rId9" Type="http://schemas.openxmlformats.org/officeDocument/2006/relationships/image" Target="../media/image8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g"/><Relationship Id="rId3" Type="http://schemas.openxmlformats.org/officeDocument/2006/relationships/image" Target="../media/image86.jpg"/><Relationship Id="rId7" Type="http://schemas.openxmlformats.org/officeDocument/2006/relationships/image" Target="../media/image90.png"/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9.jpg"/><Relationship Id="rId5" Type="http://schemas.openxmlformats.org/officeDocument/2006/relationships/image" Target="../media/image88.jpg"/><Relationship Id="rId4" Type="http://schemas.openxmlformats.org/officeDocument/2006/relationships/image" Target="../media/image87.jpg"/><Relationship Id="rId9" Type="http://schemas.openxmlformats.org/officeDocument/2006/relationships/image" Target="../media/image9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63300" y="7524973"/>
            <a:ext cx="4592955" cy="18953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Dispela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tok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olsem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bungim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ples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Centre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olgeta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kantri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insait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lapun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1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yia</a:t>
            </a:r>
            <a:r>
              <a:rPr lang="en-AU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2024. 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Moni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blong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wokim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dispela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buk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ikam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long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Ostrelia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Gaviman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blong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helt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lukautim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ol</a:t>
            </a:r>
            <a:r>
              <a:rPr lang="en-AU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lapun</a:t>
            </a:r>
            <a:r>
              <a:rPr lang="en-AU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Haus bung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blong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olgeta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kantri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long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taim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blong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lapun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isi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isi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long </a:t>
            </a:r>
            <a:r>
              <a:rPr lang="en-AU" sz="1000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yia</a:t>
            </a:r>
            <a:r>
              <a:rPr lang="en-AU" sz="1000" dirty="0">
                <a:solidFill>
                  <a:srgbClr val="000000"/>
                </a:solidFill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 2024.</a:t>
            </a:r>
            <a:r>
              <a:rPr lang="en-AU" sz="10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 </a:t>
            </a:r>
            <a:r>
              <a:rPr lang="en-AU" sz="1000" dirty="0">
                <a:effectLst/>
                <a:latin typeface="Trebuchet MS" panose="020B0703020202090204" pitchFamily="34" charset="0"/>
              </a:rPr>
              <a:t>  </a:t>
            </a:r>
            <a:endParaRPr lang="en-AU" sz="1000" spc="-3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This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0" dirty="0">
                <a:solidFill>
                  <a:srgbClr val="231F20"/>
                </a:solidFill>
                <a:latin typeface="Trebuchet MS"/>
                <a:cs typeface="Trebuchet MS"/>
              </a:rPr>
              <a:t>information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was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compiled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10" dirty="0">
                <a:solidFill>
                  <a:srgbClr val="231F20"/>
                </a:solidFill>
                <a:latin typeface="Trebuchet MS"/>
                <a:cs typeface="Trebuchet MS"/>
              </a:rPr>
              <a:t>by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the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40" dirty="0">
                <a:solidFill>
                  <a:srgbClr val="231F20"/>
                </a:solidFill>
                <a:latin typeface="Trebuchet MS"/>
                <a:cs typeface="Trebuchet MS"/>
              </a:rPr>
              <a:t>Centre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45" dirty="0">
                <a:solidFill>
                  <a:srgbClr val="231F20"/>
                </a:solidFill>
                <a:latin typeface="Trebuchet MS"/>
                <a:cs typeface="Trebuchet MS"/>
              </a:rPr>
              <a:t>for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40" dirty="0">
                <a:solidFill>
                  <a:srgbClr val="231F20"/>
                </a:solidFill>
                <a:latin typeface="Trebuchet MS"/>
                <a:cs typeface="Trebuchet MS"/>
              </a:rPr>
              <a:t>Cultural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0" dirty="0">
                <a:solidFill>
                  <a:srgbClr val="231F20"/>
                </a:solidFill>
                <a:latin typeface="Trebuchet MS"/>
                <a:cs typeface="Trebuchet MS"/>
              </a:rPr>
              <a:t>Diversity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in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5" dirty="0">
                <a:solidFill>
                  <a:srgbClr val="231F20"/>
                </a:solidFill>
                <a:latin typeface="Trebuchet MS"/>
                <a:cs typeface="Trebuchet MS"/>
              </a:rPr>
              <a:t>Ageing</a:t>
            </a:r>
            <a:r>
              <a:rPr lang="en-AU"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40" dirty="0">
                <a:solidFill>
                  <a:srgbClr val="231F20"/>
                </a:solidFill>
                <a:latin typeface="Trebuchet MS"/>
                <a:cs typeface="Trebuchet MS"/>
              </a:rPr>
              <a:t>2024.</a:t>
            </a:r>
            <a:r>
              <a:rPr lang="en-AU" sz="1000" spc="-13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This </a:t>
            </a:r>
            <a:r>
              <a:rPr lang="en-AU" sz="1000" spc="-2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publication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was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0" dirty="0">
                <a:solidFill>
                  <a:srgbClr val="231F20"/>
                </a:solidFill>
                <a:latin typeface="Trebuchet MS"/>
                <a:cs typeface="Trebuchet MS"/>
              </a:rPr>
              <a:t>funded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10" dirty="0">
                <a:solidFill>
                  <a:srgbClr val="231F20"/>
                </a:solidFill>
                <a:latin typeface="Trebuchet MS"/>
                <a:cs typeface="Trebuchet MS"/>
              </a:rPr>
              <a:t>by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the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0" dirty="0">
                <a:solidFill>
                  <a:srgbClr val="231F20"/>
                </a:solidFill>
                <a:latin typeface="Trebuchet MS"/>
                <a:cs typeface="Trebuchet MS"/>
              </a:rPr>
              <a:t>Australian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Government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25" dirty="0">
                <a:solidFill>
                  <a:srgbClr val="231F20"/>
                </a:solidFill>
                <a:latin typeface="Trebuchet MS"/>
                <a:cs typeface="Trebuchet MS"/>
              </a:rPr>
              <a:t>Department</a:t>
            </a:r>
            <a:r>
              <a:rPr lang="en-AU"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35" dirty="0">
                <a:solidFill>
                  <a:srgbClr val="231F20"/>
                </a:solidFill>
                <a:latin typeface="Trebuchet MS"/>
                <a:cs typeface="Trebuchet MS"/>
              </a:rPr>
              <a:t>of</a:t>
            </a:r>
            <a:r>
              <a:rPr lang="en-AU"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000" spc="-55" dirty="0">
                <a:solidFill>
                  <a:srgbClr val="231F20"/>
                </a:solidFill>
                <a:latin typeface="Trebuchet MS"/>
                <a:cs typeface="Trebuchet MS"/>
              </a:rPr>
              <a:t>Health and Aged Care.</a:t>
            </a:r>
            <a:endParaRPr lang="en-AU" sz="10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65"/>
              </a:spcBef>
            </a:pP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©C</a:t>
            </a:r>
            <a:r>
              <a:rPr lang="en-AU" sz="1000" spc="-40" dirty="0">
                <a:solidFill>
                  <a:srgbClr val="231F20"/>
                </a:solidFill>
                <a:latin typeface="Trebuchet MS"/>
                <a:cs typeface="Trebuchet MS"/>
              </a:rPr>
              <a:t>e</a:t>
            </a:r>
            <a:r>
              <a:rPr sz="1000" spc="-40" dirty="0" err="1">
                <a:solidFill>
                  <a:srgbClr val="231F20"/>
                </a:solidFill>
                <a:latin typeface="Trebuchet MS"/>
                <a:cs typeface="Trebuchet MS"/>
              </a:rPr>
              <a:t>ntre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Trebuchet MS"/>
                <a:cs typeface="Trebuchet MS"/>
              </a:rPr>
              <a:t>for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Cultural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Diversity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in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Trebuchet MS"/>
                <a:cs typeface="Trebuchet MS"/>
              </a:rPr>
              <a:t>Ageing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Trebuchet MS"/>
                <a:cs typeface="Trebuchet MS"/>
              </a:rPr>
              <a:t>20</a:t>
            </a:r>
            <a:r>
              <a:rPr lang="en-AU" sz="1000" spc="-15" dirty="0">
                <a:solidFill>
                  <a:srgbClr val="231F20"/>
                </a:solidFill>
                <a:latin typeface="Trebuchet MS"/>
                <a:cs typeface="Trebuchet MS"/>
              </a:rPr>
              <a:t>24</a:t>
            </a:r>
            <a:r>
              <a:rPr sz="1000" spc="-165" dirty="0">
                <a:solidFill>
                  <a:srgbClr val="231F20"/>
                </a:solidFill>
                <a:latin typeface="Trebuchet MS"/>
                <a:cs typeface="Trebuchet MS"/>
              </a:rPr>
              <a:t>.</a:t>
            </a:r>
            <a:endParaRPr sz="1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69288" y="5601208"/>
            <a:ext cx="846455" cy="592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30" dirty="0">
                <a:solidFill>
                  <a:srgbClr val="231F20"/>
                </a:solidFill>
                <a:latin typeface="Trebuchet MS"/>
                <a:cs typeface="Trebuchet MS"/>
              </a:rPr>
              <a:t>Version</a:t>
            </a:r>
            <a:r>
              <a:rPr sz="1200" spc="-11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200" spc="-15" dirty="0">
                <a:solidFill>
                  <a:srgbClr val="231F20"/>
                </a:solidFill>
                <a:latin typeface="Trebuchet MS"/>
                <a:cs typeface="Trebuchet MS"/>
              </a:rPr>
              <a:t>2024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spc="-15" dirty="0">
                <a:solidFill>
                  <a:srgbClr val="231F20"/>
                </a:solidFill>
                <a:latin typeface="Trebuchet MS"/>
                <a:cs typeface="Calibri"/>
              </a:rPr>
              <a:t>12 </a:t>
            </a:r>
            <a:r>
              <a:rPr lang="en-AU" sz="1200" spc="-15" dirty="0" err="1">
                <a:solidFill>
                  <a:srgbClr val="231F20"/>
                </a:solidFill>
                <a:latin typeface="Trebuchet MS"/>
                <a:cs typeface="Calibri"/>
              </a:rPr>
              <a:t>antap</a:t>
            </a:r>
            <a:endParaRPr lang="en-AU" sz="1200" spc="-15" dirty="0">
              <a:solidFill>
                <a:srgbClr val="231F20"/>
              </a:solidFill>
              <a:latin typeface="Trebuchet MS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spc="-15" dirty="0">
                <a:solidFill>
                  <a:srgbClr val="231F20"/>
                </a:solidFill>
                <a:latin typeface="Trebuchet MS"/>
                <a:cs typeface="Calibri"/>
              </a:rPr>
              <a:t>12 up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63300" y="1866744"/>
            <a:ext cx="5667750" cy="2043508"/>
          </a:xfrm>
          <a:prstGeom prst="rect">
            <a:avLst/>
          </a:prstGeom>
        </p:spPr>
        <p:txBody>
          <a:bodyPr vert="horz" wrap="square" lIns="0" tIns="1949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35"/>
              </a:spcBef>
            </a:pPr>
            <a:r>
              <a:rPr lang="en-AU" sz="4000" spc="-295" dirty="0"/>
              <a:t>Communication Cards</a:t>
            </a:r>
            <a:br>
              <a:rPr lang="en-AU" sz="4000" spc="-295" dirty="0"/>
            </a:br>
            <a:r>
              <a:rPr lang="en-AU" sz="4000" spc="-295" dirty="0"/>
              <a:t>Kat </a:t>
            </a:r>
            <a:r>
              <a:rPr lang="en-AU" sz="4000" spc="-295" dirty="0" err="1"/>
              <a:t>blong</a:t>
            </a:r>
            <a:r>
              <a:rPr lang="en-AU" sz="4000" spc="-295" dirty="0"/>
              <a:t> </a:t>
            </a:r>
            <a:r>
              <a:rPr lang="en-AU" sz="4000" spc="-295" dirty="0" err="1"/>
              <a:t>tok</a:t>
            </a:r>
            <a:br>
              <a:rPr lang="en-AU" sz="4000" spc="-295" dirty="0"/>
            </a:br>
            <a:r>
              <a:rPr lang="en-AU" sz="4000" spc="-295" dirty="0"/>
              <a:t>			 </a:t>
            </a:r>
            <a:r>
              <a:rPr lang="en-AU" sz="2100" b="0" spc="20" dirty="0">
                <a:solidFill>
                  <a:srgbClr val="231F20"/>
                </a:solidFill>
                <a:latin typeface="Trebuchet MS"/>
                <a:cs typeface="Trebuchet MS"/>
              </a:rPr>
              <a:t>English / Tok Pisin</a:t>
            </a:r>
            <a:endParaRPr lang="en-AU" sz="21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37433" y="2442803"/>
            <a:ext cx="1237615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1500" spc="85" dirty="0">
                <a:solidFill>
                  <a:srgbClr val="231F20"/>
                </a:solidFill>
                <a:latin typeface="Trebuchet MS"/>
                <a:cs typeface="Trebuchet MS"/>
              </a:rPr>
              <a:t>Kolos </a:t>
            </a:r>
            <a:r>
              <a:rPr lang="en-AU" sz="1500" spc="85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1500" spc="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500" spc="85" dirty="0" err="1">
                <a:solidFill>
                  <a:srgbClr val="231F20"/>
                </a:solidFill>
                <a:latin typeface="Trebuchet MS"/>
                <a:cs typeface="Trebuchet MS"/>
              </a:rPr>
              <a:t>karamapim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8786" y="5070267"/>
            <a:ext cx="9144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5" dirty="0">
                <a:solidFill>
                  <a:srgbClr val="231F20"/>
                </a:solidFill>
                <a:latin typeface="Trebuchet MS"/>
                <a:cs typeface="Trebuchet MS"/>
              </a:rPr>
              <a:t>Pans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68183" y="2611020"/>
            <a:ext cx="14049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50" dirty="0">
                <a:solidFill>
                  <a:srgbClr val="231F20"/>
                </a:solidFill>
                <a:latin typeface="Trebuchet MS"/>
                <a:cs typeface="Trebuchet MS"/>
              </a:rPr>
              <a:t>Kolos </a:t>
            </a:r>
            <a:r>
              <a:rPr lang="en-AU" sz="1500" spc="-50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1500" spc="-5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500" spc="-50" dirty="0" err="1">
                <a:solidFill>
                  <a:srgbClr val="231F20"/>
                </a:solidFill>
                <a:latin typeface="Trebuchet MS"/>
                <a:cs typeface="Trebuchet MS"/>
              </a:rPr>
              <a:t>silip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29656" y="5065487"/>
            <a:ext cx="48196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20" dirty="0" err="1">
                <a:solidFill>
                  <a:srgbClr val="231F20"/>
                </a:solidFill>
                <a:latin typeface="Trebuchet MS"/>
                <a:cs typeface="Trebuchet MS"/>
              </a:rPr>
              <a:t>Sokis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25070" y="1397136"/>
            <a:ext cx="1734489" cy="1219187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9899" y="3784531"/>
            <a:ext cx="1851367" cy="1075702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97980" y="1263035"/>
            <a:ext cx="915206" cy="1219187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66896" y="1350492"/>
            <a:ext cx="1826818" cy="113016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61676" y="6135844"/>
            <a:ext cx="1215218" cy="126479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47240" y="6135901"/>
            <a:ext cx="648595" cy="1316714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529260" y="3736217"/>
            <a:ext cx="1329893" cy="1288554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25113" y="8462726"/>
            <a:ext cx="948903" cy="1294536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935738" y="3901268"/>
            <a:ext cx="1746083" cy="1112423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12651" y="8474064"/>
            <a:ext cx="1083525" cy="1289991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259851" y="8461970"/>
            <a:ext cx="1064925" cy="1290002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81712" y="6170639"/>
            <a:ext cx="916039" cy="1264793"/>
          </a:xfrm>
          <a:prstGeom prst="rect">
            <a:avLst/>
          </a:prstGeom>
        </p:spPr>
      </p:pic>
      <p:sp>
        <p:nvSpPr>
          <p:cNvPr id="27" name="object 2">
            <a:extLst>
              <a:ext uri="{FF2B5EF4-FFF2-40B4-BE49-F238E27FC236}">
                <a16:creationId xmlns:a16="http://schemas.microsoft.com/office/drawing/2014/main" id="{435C8291-D649-5041-FAEF-9FDBA93951E4}"/>
              </a:ext>
            </a:extLst>
          </p:cNvPr>
          <p:cNvSpPr txBox="1"/>
          <p:nvPr/>
        </p:nvSpPr>
        <p:spPr>
          <a:xfrm>
            <a:off x="3410206" y="339015"/>
            <a:ext cx="378654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7968FAF-F4DB-96FE-1284-CC4CC4AAFA34}"/>
              </a:ext>
            </a:extLst>
          </p:cNvPr>
          <p:cNvGrpSpPr/>
          <p:nvPr/>
        </p:nvGrpSpPr>
        <p:grpSpPr>
          <a:xfrm>
            <a:off x="366499" y="8113793"/>
            <a:ext cx="1979929" cy="2035162"/>
            <a:chOff x="5213719" y="8117296"/>
            <a:chExt cx="1979929" cy="203516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814C3C9-5B9D-52B0-ED01-D6B6168DEF9A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bject 16">
              <a:extLst>
                <a:ext uri="{FF2B5EF4-FFF2-40B4-BE49-F238E27FC236}">
                  <a16:creationId xmlns:a16="http://schemas.microsoft.com/office/drawing/2014/main" id="{5CEF1180-1019-1389-E546-6B7A66465617}"/>
                </a:ext>
              </a:extLst>
            </p:cNvPr>
            <p:cNvSpPr txBox="1"/>
            <p:nvPr/>
          </p:nvSpPr>
          <p:spPr>
            <a:xfrm>
              <a:off x="5296353" y="9813238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5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Kolsiot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1" name="object 15">
              <a:extLst>
                <a:ext uri="{FF2B5EF4-FFF2-40B4-BE49-F238E27FC236}">
                  <a16:creationId xmlns:a16="http://schemas.microsoft.com/office/drawing/2014/main" id="{8078F3C6-49D8-8672-7430-3103D79EFF1E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Jumper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407A66F-A38F-EA35-5FF5-8605038DB617}"/>
              </a:ext>
            </a:extLst>
          </p:cNvPr>
          <p:cNvGrpSpPr/>
          <p:nvPr/>
        </p:nvGrpSpPr>
        <p:grpSpPr>
          <a:xfrm>
            <a:off x="5197410" y="944823"/>
            <a:ext cx="1979929" cy="2035162"/>
            <a:chOff x="5213719" y="8117296"/>
            <a:chExt cx="1979929" cy="2035162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68D1B48-BDCC-A578-120D-10BB5AFE273F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bject 16">
              <a:extLst>
                <a:ext uri="{FF2B5EF4-FFF2-40B4-BE49-F238E27FC236}">
                  <a16:creationId xmlns:a16="http://schemas.microsoft.com/office/drawing/2014/main" id="{64E30602-C2C2-AA45-9DA2-40E4E8CFFEF1}"/>
                </a:ext>
              </a:extLst>
            </p:cNvPr>
            <p:cNvSpPr txBox="1"/>
            <p:nvPr/>
          </p:nvSpPr>
          <p:spPr>
            <a:xfrm>
              <a:off x="5504670" y="9799539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3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Slipas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5" name="object 15">
              <a:extLst>
                <a:ext uri="{FF2B5EF4-FFF2-40B4-BE49-F238E27FC236}">
                  <a16:creationId xmlns:a16="http://schemas.microsoft.com/office/drawing/2014/main" id="{C63ECC83-0DD6-0A2B-41C6-D9E553CBC30F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Slippers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4D366DD-0DED-57FD-A068-39330D919D9F}"/>
              </a:ext>
            </a:extLst>
          </p:cNvPr>
          <p:cNvGrpSpPr/>
          <p:nvPr/>
        </p:nvGrpSpPr>
        <p:grpSpPr>
          <a:xfrm>
            <a:off x="362852" y="5775664"/>
            <a:ext cx="1979929" cy="2035162"/>
            <a:chOff x="5213719" y="8117296"/>
            <a:chExt cx="1979929" cy="2035162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F1543C8-95C9-DDB5-7656-27E9B24EFFE0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bject 16">
              <a:extLst>
                <a:ext uri="{FF2B5EF4-FFF2-40B4-BE49-F238E27FC236}">
                  <a16:creationId xmlns:a16="http://schemas.microsoft.com/office/drawing/2014/main" id="{322B322E-1128-C82A-8ED0-4DE2D6E5BDA3}"/>
                </a:ext>
              </a:extLst>
            </p:cNvPr>
            <p:cNvSpPr txBox="1"/>
            <p:nvPr/>
          </p:nvSpPr>
          <p:spPr>
            <a:xfrm>
              <a:off x="5296353" y="9813238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6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Trausis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9" name="object 15">
              <a:extLst>
                <a:ext uri="{FF2B5EF4-FFF2-40B4-BE49-F238E27FC236}">
                  <a16:creationId xmlns:a16="http://schemas.microsoft.com/office/drawing/2014/main" id="{C3AF0D25-38FF-BC67-C928-6C793AA3D074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Trousers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737561C-3DC1-E68F-F2A7-83FA3600905A}"/>
              </a:ext>
            </a:extLst>
          </p:cNvPr>
          <p:cNvGrpSpPr/>
          <p:nvPr/>
        </p:nvGrpSpPr>
        <p:grpSpPr>
          <a:xfrm>
            <a:off x="5207266" y="3387249"/>
            <a:ext cx="1979929" cy="2035162"/>
            <a:chOff x="5213719" y="8117296"/>
            <a:chExt cx="1979929" cy="2035162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31D4F92-B687-FC00-0BD9-E9E4E45D7C00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bject 16">
              <a:extLst>
                <a:ext uri="{FF2B5EF4-FFF2-40B4-BE49-F238E27FC236}">
                  <a16:creationId xmlns:a16="http://schemas.microsoft.com/office/drawing/2014/main" id="{13A0CED3-9D81-1839-768A-63387C27B94C}"/>
                </a:ext>
              </a:extLst>
            </p:cNvPr>
            <p:cNvSpPr txBox="1"/>
            <p:nvPr/>
          </p:nvSpPr>
          <p:spPr>
            <a:xfrm>
              <a:off x="5454485" y="9823276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spcBef>
                  <a:spcPts val="1300"/>
                </a:spcBef>
              </a:pPr>
              <a:r>
                <a:rPr lang="en-AU" sz="1500" spc="-4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Siot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3" name="object 15">
              <a:extLst>
                <a:ext uri="{FF2B5EF4-FFF2-40B4-BE49-F238E27FC236}">
                  <a16:creationId xmlns:a16="http://schemas.microsoft.com/office/drawing/2014/main" id="{7FB3C6AD-FA26-C8F7-692E-B9866EEA39E2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Shirt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96CF8DD-DE3A-A412-18F2-43BA257C820A}"/>
              </a:ext>
            </a:extLst>
          </p:cNvPr>
          <p:cNvGrpSpPr/>
          <p:nvPr/>
        </p:nvGrpSpPr>
        <p:grpSpPr>
          <a:xfrm>
            <a:off x="2772847" y="5775664"/>
            <a:ext cx="1979929" cy="2035162"/>
            <a:chOff x="5213719" y="8117296"/>
            <a:chExt cx="1979929" cy="203516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2CCD8CA-DBF8-B7C0-8452-5A63263C2F48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object 16">
              <a:extLst>
                <a:ext uri="{FF2B5EF4-FFF2-40B4-BE49-F238E27FC236}">
                  <a16:creationId xmlns:a16="http://schemas.microsoft.com/office/drawing/2014/main" id="{0089B5C8-6482-954F-2C2E-F288DCEB2EAC}"/>
                </a:ext>
              </a:extLst>
            </p:cNvPr>
            <p:cNvSpPr txBox="1"/>
            <p:nvPr/>
          </p:nvSpPr>
          <p:spPr>
            <a:xfrm>
              <a:off x="5419741" y="9826606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5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Sket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7" name="object 15">
              <a:extLst>
                <a:ext uri="{FF2B5EF4-FFF2-40B4-BE49-F238E27FC236}">
                  <a16:creationId xmlns:a16="http://schemas.microsoft.com/office/drawing/2014/main" id="{9F8575C7-452B-4AD8-7280-4D02B1F1F725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Skirt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DA396B0-A269-B944-35F6-AACEDF1D56F0}"/>
              </a:ext>
            </a:extLst>
          </p:cNvPr>
          <p:cNvGrpSpPr/>
          <p:nvPr/>
        </p:nvGrpSpPr>
        <p:grpSpPr>
          <a:xfrm>
            <a:off x="5181574" y="5753875"/>
            <a:ext cx="1979929" cy="2035162"/>
            <a:chOff x="5213719" y="8117296"/>
            <a:chExt cx="1979929" cy="203516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D3EF1D2-6BD2-884C-D26C-6E6A829BFF99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bject 16">
              <a:extLst>
                <a:ext uri="{FF2B5EF4-FFF2-40B4-BE49-F238E27FC236}">
                  <a16:creationId xmlns:a16="http://schemas.microsoft.com/office/drawing/2014/main" id="{B8E024E6-61D5-51A4-3F22-C922A2C2F869}"/>
                </a:ext>
              </a:extLst>
            </p:cNvPr>
            <p:cNvSpPr txBox="1"/>
            <p:nvPr/>
          </p:nvSpPr>
          <p:spPr>
            <a:xfrm>
              <a:off x="5407923" y="9851725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2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Dres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1" name="object 15">
              <a:extLst>
                <a:ext uri="{FF2B5EF4-FFF2-40B4-BE49-F238E27FC236}">
                  <a16:creationId xmlns:a16="http://schemas.microsoft.com/office/drawing/2014/main" id="{88606871-E2DA-A8C9-9723-A1BA3292B42C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Dress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5AE5F2A-70DB-91FF-C801-16A11B052067}"/>
              </a:ext>
            </a:extLst>
          </p:cNvPr>
          <p:cNvGrpSpPr/>
          <p:nvPr/>
        </p:nvGrpSpPr>
        <p:grpSpPr>
          <a:xfrm>
            <a:off x="5182577" y="8120502"/>
            <a:ext cx="1979929" cy="2035162"/>
            <a:chOff x="5213719" y="8117296"/>
            <a:chExt cx="1979929" cy="203516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8B5F367-E23E-BCBD-545D-D04EC32007CD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bject 16">
              <a:extLst>
                <a:ext uri="{FF2B5EF4-FFF2-40B4-BE49-F238E27FC236}">
                  <a16:creationId xmlns:a16="http://schemas.microsoft.com/office/drawing/2014/main" id="{BBBE19C3-C93F-FFF6-7F51-07A00DE8E376}"/>
                </a:ext>
              </a:extLst>
            </p:cNvPr>
            <p:cNvSpPr txBox="1"/>
            <p:nvPr/>
          </p:nvSpPr>
          <p:spPr>
            <a:xfrm>
              <a:off x="5356031" y="9822829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50" dirty="0">
                  <a:solidFill>
                    <a:srgbClr val="231F20"/>
                  </a:solidFill>
                  <a:latin typeface="Trebuchet MS"/>
                  <a:cs typeface="Trebuchet MS"/>
                </a:rPr>
                <a:t>Saket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5" name="object 15">
              <a:extLst>
                <a:ext uri="{FF2B5EF4-FFF2-40B4-BE49-F238E27FC236}">
                  <a16:creationId xmlns:a16="http://schemas.microsoft.com/office/drawing/2014/main" id="{42A78B30-A540-4A36-BC87-8479E72A09AD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Coat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98119A5-0D7E-1CA1-5A34-C7DFC59DD1D6}"/>
              </a:ext>
            </a:extLst>
          </p:cNvPr>
          <p:cNvGrpSpPr/>
          <p:nvPr/>
        </p:nvGrpSpPr>
        <p:grpSpPr>
          <a:xfrm>
            <a:off x="2774538" y="8113793"/>
            <a:ext cx="1979929" cy="2035162"/>
            <a:chOff x="5213719" y="8117296"/>
            <a:chExt cx="1979929" cy="2035162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694BE8E-D5FB-7716-CD7B-9F4A4C5A0EE6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bject 16">
              <a:extLst>
                <a:ext uri="{FF2B5EF4-FFF2-40B4-BE49-F238E27FC236}">
                  <a16:creationId xmlns:a16="http://schemas.microsoft.com/office/drawing/2014/main" id="{4595A2CA-AC34-F991-BF57-42F6FEA386A1}"/>
                </a:ext>
              </a:extLst>
            </p:cNvPr>
            <p:cNvSpPr txBox="1"/>
            <p:nvPr/>
          </p:nvSpPr>
          <p:spPr>
            <a:xfrm>
              <a:off x="5509100" y="9829538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5" dirty="0">
                  <a:solidFill>
                    <a:srgbClr val="231F20"/>
                  </a:solidFill>
                  <a:latin typeface="Trebuchet MS"/>
                  <a:cs typeface="Trebuchet MS"/>
                </a:rPr>
                <a:t>Su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9" name="object 15">
              <a:extLst>
                <a:ext uri="{FF2B5EF4-FFF2-40B4-BE49-F238E27FC236}">
                  <a16:creationId xmlns:a16="http://schemas.microsoft.com/office/drawing/2014/main" id="{E442C453-A523-D817-C30B-05467D1ACBB1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Shoes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sp>
        <p:nvSpPr>
          <p:cNvPr id="60" name="object 4">
            <a:extLst>
              <a:ext uri="{FF2B5EF4-FFF2-40B4-BE49-F238E27FC236}">
                <a16:creationId xmlns:a16="http://schemas.microsoft.com/office/drawing/2014/main" id="{690CA452-D273-DDD7-B81E-92526FF79B4F}"/>
              </a:ext>
            </a:extLst>
          </p:cNvPr>
          <p:cNvSpPr txBox="1"/>
          <p:nvPr/>
        </p:nvSpPr>
        <p:spPr>
          <a:xfrm>
            <a:off x="737433" y="1034767"/>
            <a:ext cx="123761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5" dirty="0">
                <a:solidFill>
                  <a:srgbClr val="231F20"/>
                </a:solidFill>
                <a:latin typeface="Trebuchet MS"/>
                <a:cs typeface="Trebuchet MS"/>
              </a:rPr>
              <a:t>Dressing Gown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1" name="object 7">
            <a:extLst>
              <a:ext uri="{FF2B5EF4-FFF2-40B4-BE49-F238E27FC236}">
                <a16:creationId xmlns:a16="http://schemas.microsoft.com/office/drawing/2014/main" id="{0F5892ED-5D9A-3A05-BF0A-14B3AE69B6CA}"/>
              </a:ext>
            </a:extLst>
          </p:cNvPr>
          <p:cNvSpPr txBox="1"/>
          <p:nvPr/>
        </p:nvSpPr>
        <p:spPr>
          <a:xfrm>
            <a:off x="3068183" y="1081825"/>
            <a:ext cx="14049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50" dirty="0">
                <a:solidFill>
                  <a:srgbClr val="231F20"/>
                </a:solidFill>
                <a:latin typeface="Trebuchet MS"/>
                <a:cs typeface="Trebuchet MS"/>
              </a:rPr>
              <a:t>Sleepwear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2" name="object 7">
            <a:extLst>
              <a:ext uri="{FF2B5EF4-FFF2-40B4-BE49-F238E27FC236}">
                <a16:creationId xmlns:a16="http://schemas.microsoft.com/office/drawing/2014/main" id="{C7BD5AE6-FFAF-9AFD-3E45-B077CDE01300}"/>
              </a:ext>
            </a:extLst>
          </p:cNvPr>
          <p:cNvSpPr txBox="1"/>
          <p:nvPr/>
        </p:nvSpPr>
        <p:spPr>
          <a:xfrm>
            <a:off x="687553" y="3488818"/>
            <a:ext cx="14049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50" dirty="0">
                <a:solidFill>
                  <a:srgbClr val="231F20"/>
                </a:solidFill>
                <a:latin typeface="Trebuchet MS"/>
                <a:cs typeface="Trebuchet MS"/>
              </a:rPr>
              <a:t>Underwear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3" name="object 7">
            <a:extLst>
              <a:ext uri="{FF2B5EF4-FFF2-40B4-BE49-F238E27FC236}">
                <a16:creationId xmlns:a16="http://schemas.microsoft.com/office/drawing/2014/main" id="{7ADC448D-D900-0503-9B91-0EBF26583424}"/>
              </a:ext>
            </a:extLst>
          </p:cNvPr>
          <p:cNvSpPr txBox="1"/>
          <p:nvPr/>
        </p:nvSpPr>
        <p:spPr>
          <a:xfrm>
            <a:off x="3060356" y="3486045"/>
            <a:ext cx="14049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50" dirty="0">
                <a:solidFill>
                  <a:srgbClr val="231F20"/>
                </a:solidFill>
                <a:latin typeface="Trebuchet MS"/>
                <a:cs typeface="Trebuchet MS"/>
              </a:rPr>
              <a:t>Socks</a:t>
            </a:r>
            <a:endParaRPr sz="15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10206" y="339015"/>
            <a:ext cx="378654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1484" y="6130922"/>
            <a:ext cx="1913222" cy="127322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94955" y="8514982"/>
            <a:ext cx="1763708" cy="125949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7513" y="8532003"/>
            <a:ext cx="1624486" cy="127785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575831" y="8412216"/>
            <a:ext cx="1342012" cy="13700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40046" y="5956197"/>
            <a:ext cx="1462966" cy="146047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313174" y="1410932"/>
            <a:ext cx="1792124" cy="110081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20405" y="1316971"/>
            <a:ext cx="1301759" cy="12146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658813" y="3789454"/>
            <a:ext cx="1038941" cy="128036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67499" y="1360899"/>
            <a:ext cx="1804514" cy="120088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52318" y="3867978"/>
            <a:ext cx="1804551" cy="1164460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894955" y="3822099"/>
            <a:ext cx="1777009" cy="118257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67499" y="6240844"/>
            <a:ext cx="1818586" cy="1200907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535007" y="2620448"/>
            <a:ext cx="1745667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Kaikai long </a:t>
            </a:r>
            <a:r>
              <a:rPr lang="en-AU" sz="1500" dirty="0" err="1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moning</a:t>
            </a: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 </a:t>
            </a:r>
            <a:r>
              <a:rPr lang="en-AU" sz="1500" dirty="0">
                <a:effectLst/>
                <a:latin typeface="Trebuchet MS" panose="020B0703020202090204" pitchFamily="34" charset="0"/>
              </a:rPr>
              <a:t> </a:t>
            </a:r>
            <a:endParaRPr sz="15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08827" y="5057158"/>
            <a:ext cx="139802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500" spc="-40" dirty="0">
                <a:solidFill>
                  <a:srgbClr val="231F20"/>
                </a:solidFill>
                <a:latin typeface="Trebuchet MS"/>
                <a:cs typeface="Trebuchet MS"/>
              </a:rPr>
              <a:t>Kaikai long </a:t>
            </a:r>
            <a:r>
              <a:rPr lang="en-AU" sz="1500" spc="-40" dirty="0" err="1">
                <a:solidFill>
                  <a:srgbClr val="231F20"/>
                </a:solidFill>
                <a:latin typeface="Trebuchet MS"/>
                <a:cs typeface="Trebuchet MS"/>
              </a:rPr>
              <a:t>belo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915721" y="2626887"/>
            <a:ext cx="1979930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Kaikai long </a:t>
            </a:r>
            <a:r>
              <a:rPr lang="en-AU" sz="1500" dirty="0" err="1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moning</a:t>
            </a: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 </a:t>
            </a:r>
            <a:r>
              <a:rPr lang="en-AU" sz="1500" dirty="0">
                <a:effectLst/>
                <a:latin typeface="Trebuchet MS" panose="020B0703020202090204" pitchFamily="34" charset="0"/>
              </a:rPr>
              <a:t> </a:t>
            </a:r>
            <a:endParaRPr lang="en-AU" sz="1500" dirty="0">
              <a:latin typeface="Trebuchet MS" panose="020B0703020202090204" pitchFamily="34" charset="0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33829" y="5071870"/>
            <a:ext cx="1488002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500" spc="-40" dirty="0">
                <a:solidFill>
                  <a:srgbClr val="231F20"/>
                </a:solidFill>
                <a:latin typeface="Trebuchet MS"/>
                <a:cs typeface="Trebuchet MS"/>
              </a:rPr>
              <a:t>Kaikai long </a:t>
            </a:r>
            <a:r>
              <a:rPr lang="en-AU" sz="1500" spc="-40" dirty="0" err="1">
                <a:solidFill>
                  <a:srgbClr val="231F20"/>
                </a:solidFill>
                <a:latin typeface="Trebuchet MS"/>
                <a:cs typeface="Trebuchet MS"/>
              </a:rPr>
              <a:t>belo</a:t>
            </a:r>
            <a:endParaRPr lang="en-AU" sz="15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5" name="object 19">
            <a:extLst>
              <a:ext uri="{FF2B5EF4-FFF2-40B4-BE49-F238E27FC236}">
                <a16:creationId xmlns:a16="http://schemas.microsoft.com/office/drawing/2014/main" id="{C7A05B37-A03F-85D8-3A92-8EA12A50C5F0}"/>
              </a:ext>
            </a:extLst>
          </p:cNvPr>
          <p:cNvSpPr txBox="1"/>
          <p:nvPr/>
        </p:nvSpPr>
        <p:spPr>
          <a:xfrm>
            <a:off x="990547" y="1066444"/>
            <a:ext cx="1050381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Breakfast</a:t>
            </a:r>
            <a:endParaRPr lang="en-AU" sz="1500" dirty="0">
              <a:latin typeface="Trebuchet MS" panose="020B0703020202090204" pitchFamily="34" charset="0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6" name="object 19">
            <a:extLst>
              <a:ext uri="{FF2B5EF4-FFF2-40B4-BE49-F238E27FC236}">
                <a16:creationId xmlns:a16="http://schemas.microsoft.com/office/drawing/2014/main" id="{7181B414-92D5-AD44-13D1-3258E932ACDC}"/>
              </a:ext>
            </a:extLst>
          </p:cNvPr>
          <p:cNvSpPr txBox="1"/>
          <p:nvPr/>
        </p:nvSpPr>
        <p:spPr>
          <a:xfrm>
            <a:off x="3380496" y="1036998"/>
            <a:ext cx="1050381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Breakfast</a:t>
            </a:r>
            <a:endParaRPr lang="en-AU" sz="1500" dirty="0">
              <a:latin typeface="Trebuchet MS" panose="020B0703020202090204" pitchFamily="34" charset="0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7" name="object 19">
            <a:extLst>
              <a:ext uri="{FF2B5EF4-FFF2-40B4-BE49-F238E27FC236}">
                <a16:creationId xmlns:a16="http://schemas.microsoft.com/office/drawing/2014/main" id="{84E6C8CE-9A2B-FB20-E07E-274B7AFEC316}"/>
              </a:ext>
            </a:extLst>
          </p:cNvPr>
          <p:cNvSpPr txBox="1"/>
          <p:nvPr/>
        </p:nvSpPr>
        <p:spPr>
          <a:xfrm>
            <a:off x="5797375" y="1058298"/>
            <a:ext cx="1050381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Breakfast</a:t>
            </a:r>
            <a:endParaRPr lang="en-AU" sz="1500" dirty="0">
              <a:latin typeface="Trebuchet MS" panose="020B0703020202090204" pitchFamily="34" charset="0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9" name="object 19">
            <a:extLst>
              <a:ext uri="{FF2B5EF4-FFF2-40B4-BE49-F238E27FC236}">
                <a16:creationId xmlns:a16="http://schemas.microsoft.com/office/drawing/2014/main" id="{65775B1E-B897-3716-F4DB-25C76094A480}"/>
              </a:ext>
            </a:extLst>
          </p:cNvPr>
          <p:cNvSpPr txBox="1"/>
          <p:nvPr/>
        </p:nvSpPr>
        <p:spPr>
          <a:xfrm>
            <a:off x="5332600" y="2658219"/>
            <a:ext cx="1979930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Kaikai long </a:t>
            </a:r>
            <a:r>
              <a:rPr lang="en-AU" sz="1500" dirty="0" err="1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moning</a:t>
            </a: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 </a:t>
            </a:r>
            <a:r>
              <a:rPr lang="en-AU" sz="1500" dirty="0">
                <a:effectLst/>
                <a:latin typeface="Trebuchet MS" panose="020B0703020202090204" pitchFamily="34" charset="0"/>
              </a:rPr>
              <a:t> </a:t>
            </a:r>
            <a:endParaRPr lang="en-AU" sz="1500" dirty="0">
              <a:latin typeface="Trebuchet MS" panose="020B0703020202090204" pitchFamily="34" charset="0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1" name="object 16">
            <a:extLst>
              <a:ext uri="{FF2B5EF4-FFF2-40B4-BE49-F238E27FC236}">
                <a16:creationId xmlns:a16="http://schemas.microsoft.com/office/drawing/2014/main" id="{B0A536F4-F08A-A462-128B-B1DC3B176426}"/>
              </a:ext>
            </a:extLst>
          </p:cNvPr>
          <p:cNvSpPr txBox="1"/>
          <p:nvPr/>
        </p:nvSpPr>
        <p:spPr>
          <a:xfrm>
            <a:off x="5504987" y="5103044"/>
            <a:ext cx="139802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lang="en-AU" sz="1500" spc="-25" dirty="0">
                <a:solidFill>
                  <a:srgbClr val="231F20"/>
                </a:solidFill>
                <a:latin typeface="Trebuchet MS"/>
                <a:cs typeface="Trebuchet MS"/>
              </a:rPr>
              <a:t>Kaikai long </a:t>
            </a:r>
            <a:r>
              <a:rPr lang="en-AU" sz="1500" spc="-25" dirty="0" err="1">
                <a:solidFill>
                  <a:srgbClr val="231F20"/>
                </a:solidFill>
                <a:latin typeface="Trebuchet MS"/>
                <a:cs typeface="Trebuchet MS"/>
              </a:rPr>
              <a:t>nait</a:t>
            </a:r>
            <a:endParaRPr lang="en-AU" sz="1500" spc="-25" dirty="0">
              <a:solidFill>
                <a:srgbClr val="231F20"/>
              </a:solidFill>
              <a:latin typeface="Trebuchet MS"/>
              <a:cs typeface="Trebuchet MS"/>
            </a:endParaRPr>
          </a:p>
        </p:txBody>
      </p:sp>
      <p:sp>
        <p:nvSpPr>
          <p:cNvPr id="44" name="object 15">
            <a:extLst>
              <a:ext uri="{FF2B5EF4-FFF2-40B4-BE49-F238E27FC236}">
                <a16:creationId xmlns:a16="http://schemas.microsoft.com/office/drawing/2014/main" id="{05BDFF4A-EEA3-FF64-BE47-8DBAF45374D5}"/>
              </a:ext>
            </a:extLst>
          </p:cNvPr>
          <p:cNvSpPr txBox="1"/>
          <p:nvPr/>
        </p:nvSpPr>
        <p:spPr>
          <a:xfrm>
            <a:off x="1074539" y="3554438"/>
            <a:ext cx="7987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Lunch</a:t>
            </a:r>
            <a:endParaRPr sz="15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45" name="object 15">
            <a:extLst>
              <a:ext uri="{FF2B5EF4-FFF2-40B4-BE49-F238E27FC236}">
                <a16:creationId xmlns:a16="http://schemas.microsoft.com/office/drawing/2014/main" id="{3D806E7A-5A30-805D-6B2B-0083DC15E0BE}"/>
              </a:ext>
            </a:extLst>
          </p:cNvPr>
          <p:cNvSpPr txBox="1"/>
          <p:nvPr/>
        </p:nvSpPr>
        <p:spPr>
          <a:xfrm>
            <a:off x="3506330" y="3507995"/>
            <a:ext cx="7987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Lunch</a:t>
            </a:r>
            <a:endParaRPr sz="15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46" name="object 15">
            <a:extLst>
              <a:ext uri="{FF2B5EF4-FFF2-40B4-BE49-F238E27FC236}">
                <a16:creationId xmlns:a16="http://schemas.microsoft.com/office/drawing/2014/main" id="{AF98E12D-3512-3CC5-E0EF-2AA0ED611F63}"/>
              </a:ext>
            </a:extLst>
          </p:cNvPr>
          <p:cNvSpPr txBox="1"/>
          <p:nvPr/>
        </p:nvSpPr>
        <p:spPr>
          <a:xfrm>
            <a:off x="5899042" y="3496411"/>
            <a:ext cx="7987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Dinner</a:t>
            </a:r>
            <a:endParaRPr sz="15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0686DDE-3169-442B-F155-49A646BAD2BB}"/>
              </a:ext>
            </a:extLst>
          </p:cNvPr>
          <p:cNvSpPr/>
          <p:nvPr/>
        </p:nvSpPr>
        <p:spPr>
          <a:xfrm>
            <a:off x="362852" y="5660964"/>
            <a:ext cx="1979929" cy="221289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bject 16">
            <a:extLst>
              <a:ext uri="{FF2B5EF4-FFF2-40B4-BE49-F238E27FC236}">
                <a16:creationId xmlns:a16="http://schemas.microsoft.com/office/drawing/2014/main" id="{E608C6F4-975E-725A-28FC-0A98962FC0A6}"/>
              </a:ext>
            </a:extLst>
          </p:cNvPr>
          <p:cNvSpPr txBox="1"/>
          <p:nvPr/>
        </p:nvSpPr>
        <p:spPr>
          <a:xfrm>
            <a:off x="661925" y="7491138"/>
            <a:ext cx="139802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lang="en-AU" sz="1500" spc="-25" dirty="0">
                <a:solidFill>
                  <a:srgbClr val="231F20"/>
                </a:solidFill>
                <a:latin typeface="Trebuchet MS"/>
                <a:cs typeface="Trebuchet MS"/>
              </a:rPr>
              <a:t>Kaikai long </a:t>
            </a:r>
            <a:r>
              <a:rPr lang="en-AU" sz="1500" spc="-25" dirty="0" err="1">
                <a:solidFill>
                  <a:srgbClr val="231F20"/>
                </a:solidFill>
                <a:latin typeface="Trebuchet MS"/>
                <a:cs typeface="Trebuchet MS"/>
              </a:rPr>
              <a:t>nait</a:t>
            </a:r>
            <a:endParaRPr lang="en-AU" sz="1500" spc="-25" dirty="0">
              <a:solidFill>
                <a:srgbClr val="231F20"/>
              </a:solidFill>
              <a:latin typeface="Trebuchet MS"/>
              <a:cs typeface="Trebuchet MS"/>
            </a:endParaRPr>
          </a:p>
        </p:txBody>
      </p:sp>
      <p:sp>
        <p:nvSpPr>
          <p:cNvPr id="49" name="object 15">
            <a:extLst>
              <a:ext uri="{FF2B5EF4-FFF2-40B4-BE49-F238E27FC236}">
                <a16:creationId xmlns:a16="http://schemas.microsoft.com/office/drawing/2014/main" id="{D4F7BA38-60E1-FDC4-150F-030A4E53B90C}"/>
              </a:ext>
            </a:extLst>
          </p:cNvPr>
          <p:cNvSpPr txBox="1"/>
          <p:nvPr/>
        </p:nvSpPr>
        <p:spPr>
          <a:xfrm>
            <a:off x="1055980" y="5884505"/>
            <a:ext cx="7987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Dinner</a:t>
            </a:r>
            <a:endParaRPr sz="15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52" name="object 16">
            <a:extLst>
              <a:ext uri="{FF2B5EF4-FFF2-40B4-BE49-F238E27FC236}">
                <a16:creationId xmlns:a16="http://schemas.microsoft.com/office/drawing/2014/main" id="{42FFEDA0-13EB-7480-60C0-8C577B198433}"/>
              </a:ext>
            </a:extLst>
          </p:cNvPr>
          <p:cNvSpPr txBox="1"/>
          <p:nvPr/>
        </p:nvSpPr>
        <p:spPr>
          <a:xfrm>
            <a:off x="3065874" y="7441751"/>
            <a:ext cx="139802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lang="en-AU" sz="1500" spc="-25" dirty="0" err="1">
                <a:solidFill>
                  <a:srgbClr val="231F20"/>
                </a:solidFill>
                <a:latin typeface="Trebuchet MS"/>
                <a:cs typeface="Trebuchet MS"/>
              </a:rPr>
              <a:t>Pis</a:t>
            </a:r>
            <a:endParaRPr lang="en-AU" sz="1500" spc="-25" dirty="0">
              <a:solidFill>
                <a:srgbClr val="231F20"/>
              </a:solidFill>
              <a:latin typeface="Trebuchet MS"/>
              <a:cs typeface="Trebuchet MS"/>
            </a:endParaRPr>
          </a:p>
        </p:txBody>
      </p:sp>
      <p:sp>
        <p:nvSpPr>
          <p:cNvPr id="53" name="object 15">
            <a:extLst>
              <a:ext uri="{FF2B5EF4-FFF2-40B4-BE49-F238E27FC236}">
                <a16:creationId xmlns:a16="http://schemas.microsoft.com/office/drawing/2014/main" id="{E95B0331-F8FD-4FE6-8685-2BFDDE8206A7}"/>
              </a:ext>
            </a:extLst>
          </p:cNvPr>
          <p:cNvSpPr txBox="1"/>
          <p:nvPr/>
        </p:nvSpPr>
        <p:spPr>
          <a:xfrm>
            <a:off x="3573826" y="5868465"/>
            <a:ext cx="7987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Fish</a:t>
            </a:r>
            <a:endParaRPr sz="15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55" name="object 16">
            <a:extLst>
              <a:ext uri="{FF2B5EF4-FFF2-40B4-BE49-F238E27FC236}">
                <a16:creationId xmlns:a16="http://schemas.microsoft.com/office/drawing/2014/main" id="{ADEA7227-3248-14DC-DECE-2F988A1A69B0}"/>
              </a:ext>
            </a:extLst>
          </p:cNvPr>
          <p:cNvSpPr txBox="1"/>
          <p:nvPr/>
        </p:nvSpPr>
        <p:spPr>
          <a:xfrm>
            <a:off x="5575831" y="7467590"/>
            <a:ext cx="139802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lang="en-AU" sz="1500" spc="-45" dirty="0" err="1">
                <a:solidFill>
                  <a:srgbClr val="231F20"/>
                </a:solidFill>
                <a:latin typeface="Trebuchet MS"/>
                <a:cs typeface="Trebuchet MS"/>
              </a:rPr>
              <a:t>Kakaruk</a:t>
            </a:r>
            <a:endParaRPr lang="en-AU" sz="1500" dirty="0">
              <a:latin typeface="Trebuchet MS"/>
              <a:cs typeface="Trebuchet MS"/>
            </a:endParaRPr>
          </a:p>
        </p:txBody>
      </p:sp>
      <p:sp>
        <p:nvSpPr>
          <p:cNvPr id="56" name="object 15">
            <a:extLst>
              <a:ext uri="{FF2B5EF4-FFF2-40B4-BE49-F238E27FC236}">
                <a16:creationId xmlns:a16="http://schemas.microsoft.com/office/drawing/2014/main" id="{08DA5308-F7D1-607E-7F47-3F9265F17EE0}"/>
              </a:ext>
            </a:extLst>
          </p:cNvPr>
          <p:cNvSpPr txBox="1"/>
          <p:nvPr/>
        </p:nvSpPr>
        <p:spPr>
          <a:xfrm>
            <a:off x="5899042" y="5817595"/>
            <a:ext cx="79871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500" dirty="0">
                <a:effectLst/>
                <a:latin typeface="Trebuchet MS" panose="020B0703020202090204" pitchFamily="34" charset="0"/>
                <a:ea typeface="Times New Roman" panose="02020603050405020304" pitchFamily="18" charset="0"/>
              </a:rPr>
              <a:t>Chicken</a:t>
            </a:r>
            <a:endParaRPr sz="15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10F710C-9C19-2170-818F-E26005A854BD}"/>
              </a:ext>
            </a:extLst>
          </p:cNvPr>
          <p:cNvSpPr/>
          <p:nvPr/>
        </p:nvSpPr>
        <p:spPr>
          <a:xfrm>
            <a:off x="2790355" y="5660964"/>
            <a:ext cx="1979929" cy="22129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9F950DF-6142-2857-5094-B995A9FD873D}"/>
              </a:ext>
            </a:extLst>
          </p:cNvPr>
          <p:cNvSpPr/>
          <p:nvPr/>
        </p:nvSpPr>
        <p:spPr>
          <a:xfrm>
            <a:off x="5228785" y="5656152"/>
            <a:ext cx="1979929" cy="22177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EAF58E6-AF6E-051B-84BB-4A6F07C35CA7}"/>
              </a:ext>
            </a:extLst>
          </p:cNvPr>
          <p:cNvSpPr/>
          <p:nvPr/>
        </p:nvSpPr>
        <p:spPr>
          <a:xfrm>
            <a:off x="5205915" y="3369940"/>
            <a:ext cx="1979929" cy="20351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BFFC487-B2F0-BED3-A117-85B12298C84F}"/>
              </a:ext>
            </a:extLst>
          </p:cNvPr>
          <p:cNvSpPr/>
          <p:nvPr/>
        </p:nvSpPr>
        <p:spPr>
          <a:xfrm>
            <a:off x="5205915" y="942110"/>
            <a:ext cx="1979929" cy="209711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1C87E0A-81F8-31A7-B435-4E0953D857E6}"/>
              </a:ext>
            </a:extLst>
          </p:cNvPr>
          <p:cNvGrpSpPr/>
          <p:nvPr/>
        </p:nvGrpSpPr>
        <p:grpSpPr>
          <a:xfrm>
            <a:off x="5213719" y="8117296"/>
            <a:ext cx="1979929" cy="2035162"/>
            <a:chOff x="5213719" y="8117296"/>
            <a:chExt cx="1979929" cy="2035162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3C66000-69B5-7DB9-DA72-A8DBA66FF403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bject 16">
              <a:extLst>
                <a:ext uri="{FF2B5EF4-FFF2-40B4-BE49-F238E27FC236}">
                  <a16:creationId xmlns:a16="http://schemas.microsoft.com/office/drawing/2014/main" id="{B0BD1818-717A-F13E-82AF-27192DF3E494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4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Pik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66" name="object 15">
              <a:extLst>
                <a:ext uri="{FF2B5EF4-FFF2-40B4-BE49-F238E27FC236}">
                  <a16:creationId xmlns:a16="http://schemas.microsoft.com/office/drawing/2014/main" id="{162603D4-558B-F845-227B-1C8C05C5B18E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Pork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3DC026B-5138-71F7-AE4A-AA28750F22E3}"/>
              </a:ext>
            </a:extLst>
          </p:cNvPr>
          <p:cNvGrpSpPr/>
          <p:nvPr/>
        </p:nvGrpSpPr>
        <p:grpSpPr>
          <a:xfrm>
            <a:off x="362011" y="8127147"/>
            <a:ext cx="1979929" cy="2035162"/>
            <a:chOff x="5213719" y="8117296"/>
            <a:chExt cx="1979929" cy="2035162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67495EB-9656-631E-025F-CE965D790A30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bject 16">
              <a:extLst>
                <a:ext uri="{FF2B5EF4-FFF2-40B4-BE49-F238E27FC236}">
                  <a16:creationId xmlns:a16="http://schemas.microsoft.com/office/drawing/2014/main" id="{0B025C18-3545-21C3-41A8-44C929FC6BED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6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Bulmakau</a:t>
              </a:r>
              <a:r>
                <a:rPr lang="en-AU" sz="1500" spc="-6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6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Abus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71" name="object 15">
              <a:extLst>
                <a:ext uri="{FF2B5EF4-FFF2-40B4-BE49-F238E27FC236}">
                  <a16:creationId xmlns:a16="http://schemas.microsoft.com/office/drawing/2014/main" id="{B2A20236-15A6-235F-0D81-17C99AF99618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Beef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F7926ED-E59B-1497-F23D-761BD7F376B1}"/>
              </a:ext>
            </a:extLst>
          </p:cNvPr>
          <p:cNvGrpSpPr/>
          <p:nvPr/>
        </p:nvGrpSpPr>
        <p:grpSpPr>
          <a:xfrm>
            <a:off x="2787865" y="8120660"/>
            <a:ext cx="1979929" cy="2035162"/>
            <a:chOff x="5213719" y="8117296"/>
            <a:chExt cx="1979929" cy="203516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62BC2740-15A4-8015-087A-B4CF46C77697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bject 16">
              <a:extLst>
                <a:ext uri="{FF2B5EF4-FFF2-40B4-BE49-F238E27FC236}">
                  <a16:creationId xmlns:a16="http://schemas.microsoft.com/office/drawing/2014/main" id="{76499C36-09EC-4408-BD4F-95EDBB7CA47B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2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Sipsip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75" name="object 15">
              <a:extLst>
                <a:ext uri="{FF2B5EF4-FFF2-40B4-BE49-F238E27FC236}">
                  <a16:creationId xmlns:a16="http://schemas.microsoft.com/office/drawing/2014/main" id="{DF0E4842-5734-894E-101B-9FA247EDE6A0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Lamb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93016" y="3753436"/>
            <a:ext cx="990046" cy="124193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65362" y="6098025"/>
            <a:ext cx="864107" cy="129082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7996" y="3778676"/>
            <a:ext cx="1235986" cy="123599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84844" y="1324691"/>
            <a:ext cx="874944" cy="131087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2114" y="1362555"/>
            <a:ext cx="1567751" cy="125999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21435" y="5946709"/>
            <a:ext cx="891627" cy="134138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331407" y="3737632"/>
            <a:ext cx="874952" cy="1310883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157757" y="8589724"/>
            <a:ext cx="1279315" cy="127932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53696" y="1334245"/>
            <a:ext cx="1877720" cy="1175945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488265" y="8528410"/>
            <a:ext cx="1727835" cy="1219200"/>
            <a:chOff x="455999" y="8437206"/>
            <a:chExt cx="1727835" cy="1219200"/>
          </a:xfrm>
        </p:grpSpPr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55999" y="8589602"/>
              <a:ext cx="1655842" cy="10668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589791" y="8437206"/>
              <a:ext cx="593597" cy="626237"/>
            </a:xfrm>
            <a:prstGeom prst="rect">
              <a:avLst/>
            </a:prstGeom>
          </p:spPr>
        </p:pic>
      </p:grpSp>
      <p:pic>
        <p:nvPicPr>
          <p:cNvPr id="15" name="object 1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431363" y="8560206"/>
            <a:ext cx="1420175" cy="1279321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109293" y="2656623"/>
            <a:ext cx="49339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85" dirty="0" err="1">
                <a:solidFill>
                  <a:srgbClr val="231F20"/>
                </a:solidFill>
                <a:latin typeface="Trebuchet MS"/>
                <a:cs typeface="Trebuchet MS"/>
              </a:rPr>
              <a:t>Wara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18183" y="5040001"/>
            <a:ext cx="48450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231F20"/>
                </a:solidFill>
                <a:latin typeface="Trebuchet MS"/>
                <a:cs typeface="Trebuchet MS"/>
              </a:rPr>
              <a:t>S</a:t>
            </a:r>
            <a:r>
              <a:rPr sz="1500" spc="10" dirty="0">
                <a:solidFill>
                  <a:srgbClr val="231F20"/>
                </a:solidFill>
                <a:latin typeface="Trebuchet MS"/>
                <a:cs typeface="Trebuchet MS"/>
              </a:rPr>
              <a:t>u</a:t>
            </a:r>
            <a:r>
              <a:rPr sz="1500" spc="85" dirty="0">
                <a:solidFill>
                  <a:srgbClr val="231F20"/>
                </a:solidFill>
                <a:latin typeface="Trebuchet MS"/>
                <a:cs typeface="Trebuchet MS"/>
              </a:rPr>
              <a:t>g</a:t>
            </a:r>
            <a:r>
              <a:rPr sz="1500" spc="-75" dirty="0">
                <a:solidFill>
                  <a:srgbClr val="231F20"/>
                </a:solidFill>
                <a:latin typeface="Trebuchet MS"/>
                <a:cs typeface="Trebuchet MS"/>
              </a:rPr>
              <a:t>a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75182" y="2614037"/>
            <a:ext cx="1244468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60" dirty="0" err="1">
                <a:solidFill>
                  <a:srgbClr val="231F20"/>
                </a:solidFill>
                <a:latin typeface="Trebuchet MS"/>
                <a:cs typeface="Trebuchet MS"/>
              </a:rPr>
              <a:t>Wara</a:t>
            </a:r>
            <a:r>
              <a:rPr lang="en-AU" sz="1500" spc="-16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500" spc="-160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1500" spc="-16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500" spc="-160" dirty="0" err="1">
                <a:solidFill>
                  <a:srgbClr val="231F20"/>
                </a:solidFill>
                <a:latin typeface="Trebuchet MS"/>
                <a:cs typeface="Trebuchet MS"/>
              </a:rPr>
              <a:t>prut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88813" y="5040001"/>
            <a:ext cx="48450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145" dirty="0">
                <a:solidFill>
                  <a:srgbClr val="231F20"/>
                </a:solidFill>
                <a:latin typeface="Trebuchet MS"/>
                <a:cs typeface="Trebuchet MS"/>
              </a:rPr>
              <a:t>Susu</a:t>
            </a: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A3454B7-A9EA-8CD4-FEEB-30AC6C5D6640}"/>
              </a:ext>
            </a:extLst>
          </p:cNvPr>
          <p:cNvGrpSpPr/>
          <p:nvPr/>
        </p:nvGrpSpPr>
        <p:grpSpPr>
          <a:xfrm>
            <a:off x="5202592" y="939083"/>
            <a:ext cx="1979929" cy="2035162"/>
            <a:chOff x="5213719" y="8117296"/>
            <a:chExt cx="1979929" cy="203516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33B159B-61B5-CB62-4248-96164625FBC7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bject 16">
              <a:extLst>
                <a:ext uri="{FF2B5EF4-FFF2-40B4-BE49-F238E27FC236}">
                  <a16:creationId xmlns:a16="http://schemas.microsoft.com/office/drawing/2014/main" id="{DBC7CDF1-FC60-04BF-3B60-9C5BAF8B6A27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120" dirty="0">
                  <a:solidFill>
                    <a:srgbClr val="231F20"/>
                  </a:solidFill>
                  <a:latin typeface="Trebuchet MS"/>
                  <a:cs typeface="Trebuchet MS"/>
                </a:rPr>
                <a:t>Ti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1" name="object 15">
              <a:extLst>
                <a:ext uri="{FF2B5EF4-FFF2-40B4-BE49-F238E27FC236}">
                  <a16:creationId xmlns:a16="http://schemas.microsoft.com/office/drawing/2014/main" id="{C067F8D8-7E94-523F-86FD-8F3C6D69B239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Tea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CEFBD83-F6B3-8881-0C60-2A676DBB1459}"/>
              </a:ext>
            </a:extLst>
          </p:cNvPr>
          <p:cNvGrpSpPr/>
          <p:nvPr/>
        </p:nvGrpSpPr>
        <p:grpSpPr>
          <a:xfrm>
            <a:off x="362219" y="8185539"/>
            <a:ext cx="1979929" cy="2364618"/>
            <a:chOff x="5213719" y="8117296"/>
            <a:chExt cx="1979929" cy="236461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5F9A975-71C7-3460-A482-43F15D5320E9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bject 16">
              <a:extLst>
                <a:ext uri="{FF2B5EF4-FFF2-40B4-BE49-F238E27FC236}">
                  <a16:creationId xmlns:a16="http://schemas.microsoft.com/office/drawing/2014/main" id="{E33A8811-6E6C-970C-B4FB-762AE4324F79}"/>
                </a:ext>
              </a:extLst>
            </p:cNvPr>
            <p:cNvSpPr txBox="1"/>
            <p:nvPr/>
          </p:nvSpPr>
          <p:spPr>
            <a:xfrm>
              <a:off x="5375762" y="9840713"/>
              <a:ext cx="1655842" cy="6412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55" dirty="0">
                  <a:solidFill>
                    <a:srgbClr val="231F20"/>
                  </a:solidFill>
                  <a:latin typeface="Trebuchet MS"/>
                  <a:cs typeface="Trebuchet MS"/>
                </a:rPr>
                <a:t>Kaikai </a:t>
              </a:r>
              <a:r>
                <a:rPr lang="en-AU" sz="1500" spc="-5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blong</a:t>
              </a:r>
              <a:r>
                <a:rPr lang="en-AU" sz="1500" spc="-5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5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gaden</a:t>
              </a:r>
              <a:endParaRPr lang="en-AU" sz="1500" dirty="0">
                <a:latin typeface="Trebuchet MS"/>
                <a:cs typeface="Trebuchet MS"/>
              </a:endParaRPr>
            </a:p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5" name="object 15">
              <a:extLst>
                <a:ext uri="{FF2B5EF4-FFF2-40B4-BE49-F238E27FC236}">
                  <a16:creationId xmlns:a16="http://schemas.microsoft.com/office/drawing/2014/main" id="{A7EDCD01-8C84-5892-891E-8A5C945EFB92}"/>
                </a:ext>
              </a:extLst>
            </p:cNvPr>
            <p:cNvSpPr txBox="1"/>
            <p:nvPr/>
          </p:nvSpPr>
          <p:spPr>
            <a:xfrm>
              <a:off x="5675335" y="8186553"/>
              <a:ext cx="1056696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Vegetarian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F7D4AC8-48B7-0AF0-7E65-C95A309BF892}"/>
              </a:ext>
            </a:extLst>
          </p:cNvPr>
          <p:cNvGrpSpPr/>
          <p:nvPr/>
        </p:nvGrpSpPr>
        <p:grpSpPr>
          <a:xfrm>
            <a:off x="2766503" y="5717017"/>
            <a:ext cx="1979929" cy="2035162"/>
            <a:chOff x="5213719" y="8117296"/>
            <a:chExt cx="1979929" cy="2035162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61D7C32-6B9C-33E2-40FF-0C64C58C7FCA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bject 16">
              <a:extLst>
                <a:ext uri="{FF2B5EF4-FFF2-40B4-BE49-F238E27FC236}">
                  <a16:creationId xmlns:a16="http://schemas.microsoft.com/office/drawing/2014/main" id="{49FFE7C2-75CA-125D-F421-347313F53E5F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Wain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9" name="object 15">
              <a:extLst>
                <a:ext uri="{FF2B5EF4-FFF2-40B4-BE49-F238E27FC236}">
                  <a16:creationId xmlns:a16="http://schemas.microsoft.com/office/drawing/2014/main" id="{A9090AE5-F3B1-7957-5423-CFF64D742649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Wine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C9E1CDA-07B3-802F-1D0F-5E32A3D35F0F}"/>
              </a:ext>
            </a:extLst>
          </p:cNvPr>
          <p:cNvGrpSpPr/>
          <p:nvPr/>
        </p:nvGrpSpPr>
        <p:grpSpPr>
          <a:xfrm>
            <a:off x="5151487" y="8185539"/>
            <a:ext cx="1979929" cy="2035162"/>
            <a:chOff x="5213719" y="8117296"/>
            <a:chExt cx="1979929" cy="2035162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A058B84-E6B5-E542-0020-E3062C37AEC6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bject 16">
              <a:extLst>
                <a:ext uri="{FF2B5EF4-FFF2-40B4-BE49-F238E27FC236}">
                  <a16:creationId xmlns:a16="http://schemas.microsoft.com/office/drawing/2014/main" id="{1C34C2F8-33FB-AA39-36EE-17042E7AEB21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45" dirty="0">
                  <a:solidFill>
                    <a:srgbClr val="231F20"/>
                  </a:solidFill>
                  <a:latin typeface="Trebuchet MS"/>
                  <a:cs typeface="Trebuchet MS"/>
                </a:rPr>
                <a:t>Halal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3" name="object 15">
              <a:extLst>
                <a:ext uri="{FF2B5EF4-FFF2-40B4-BE49-F238E27FC236}">
                  <a16:creationId xmlns:a16="http://schemas.microsoft.com/office/drawing/2014/main" id="{B99E90D8-03D3-AD17-B1B0-8116DE4910D4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Halal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3062AA8-CF31-C443-9FEF-5C09F75FD8B0}"/>
              </a:ext>
            </a:extLst>
          </p:cNvPr>
          <p:cNvGrpSpPr/>
          <p:nvPr/>
        </p:nvGrpSpPr>
        <p:grpSpPr>
          <a:xfrm>
            <a:off x="2778918" y="8185539"/>
            <a:ext cx="1979929" cy="2035162"/>
            <a:chOff x="5213719" y="8117296"/>
            <a:chExt cx="1979929" cy="203516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C327117-A1B9-C3FD-7919-04D44ACD863A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bject 16">
              <a:extLst>
                <a:ext uri="{FF2B5EF4-FFF2-40B4-BE49-F238E27FC236}">
                  <a16:creationId xmlns:a16="http://schemas.microsoft.com/office/drawing/2014/main" id="{EBA7259D-5450-8541-E06F-46AF3213DFB6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45" dirty="0">
                  <a:solidFill>
                    <a:srgbClr val="231F20"/>
                  </a:solidFill>
                  <a:latin typeface="Trebuchet MS"/>
                  <a:cs typeface="Trebuchet MS"/>
                </a:rPr>
                <a:t>Kosher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7" name="object 15">
              <a:extLst>
                <a:ext uri="{FF2B5EF4-FFF2-40B4-BE49-F238E27FC236}">
                  <a16:creationId xmlns:a16="http://schemas.microsoft.com/office/drawing/2014/main" id="{3AE47740-1688-040A-8307-CC8A7AD96F1B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Kosher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88999DB-B088-98EF-0412-2FF5AACFF184}"/>
              </a:ext>
            </a:extLst>
          </p:cNvPr>
          <p:cNvGrpSpPr/>
          <p:nvPr/>
        </p:nvGrpSpPr>
        <p:grpSpPr>
          <a:xfrm>
            <a:off x="374937" y="5717017"/>
            <a:ext cx="1979929" cy="2035162"/>
            <a:chOff x="5213719" y="8117296"/>
            <a:chExt cx="1979929" cy="203516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90530E5-161B-903B-D794-BB4CE750943F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bject 16">
              <a:extLst>
                <a:ext uri="{FF2B5EF4-FFF2-40B4-BE49-F238E27FC236}">
                  <a16:creationId xmlns:a16="http://schemas.microsoft.com/office/drawing/2014/main" id="{07846219-9171-4C3F-24D5-0C749E83F719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60" dirty="0">
                  <a:solidFill>
                    <a:srgbClr val="231F20"/>
                  </a:solidFill>
                  <a:latin typeface="Trebuchet MS"/>
                  <a:cs typeface="Trebuchet MS"/>
                </a:rPr>
                <a:t>Bia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1" name="object 15">
              <a:extLst>
                <a:ext uri="{FF2B5EF4-FFF2-40B4-BE49-F238E27FC236}">
                  <a16:creationId xmlns:a16="http://schemas.microsoft.com/office/drawing/2014/main" id="{24677A9C-05A2-D399-9AC0-5946E73B1C90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Beer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9BB47F2-072C-2814-B4F8-3C1E730D08C6}"/>
              </a:ext>
            </a:extLst>
          </p:cNvPr>
          <p:cNvGrpSpPr/>
          <p:nvPr/>
        </p:nvGrpSpPr>
        <p:grpSpPr>
          <a:xfrm>
            <a:off x="5198075" y="3351627"/>
            <a:ext cx="1979929" cy="2035162"/>
            <a:chOff x="5213719" y="8117296"/>
            <a:chExt cx="1979929" cy="203516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9C35E8A-6C18-8E6A-C409-9D523634E754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bject 16">
              <a:extLst>
                <a:ext uri="{FF2B5EF4-FFF2-40B4-BE49-F238E27FC236}">
                  <a16:creationId xmlns:a16="http://schemas.microsoft.com/office/drawing/2014/main" id="{27F9FB43-BAA0-D7A7-A771-58786526E668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65" dirty="0">
                  <a:solidFill>
                    <a:srgbClr val="231F20"/>
                  </a:solidFill>
                  <a:latin typeface="Trebuchet MS"/>
                  <a:cs typeface="Trebuchet MS"/>
                </a:rPr>
                <a:t>Kopi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5" name="object 15">
              <a:extLst>
                <a:ext uri="{FF2B5EF4-FFF2-40B4-BE49-F238E27FC236}">
                  <a16:creationId xmlns:a16="http://schemas.microsoft.com/office/drawing/2014/main" id="{34F9408D-FDC5-C2FE-B16C-1370CA31328D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Coffee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sp>
        <p:nvSpPr>
          <p:cNvPr id="56" name="object 16">
            <a:extLst>
              <a:ext uri="{FF2B5EF4-FFF2-40B4-BE49-F238E27FC236}">
                <a16:creationId xmlns:a16="http://schemas.microsoft.com/office/drawing/2014/main" id="{6E088ECF-46EF-2AF6-7AFB-68C02407BE42}"/>
              </a:ext>
            </a:extLst>
          </p:cNvPr>
          <p:cNvSpPr txBox="1"/>
          <p:nvPr/>
        </p:nvSpPr>
        <p:spPr>
          <a:xfrm>
            <a:off x="1147063" y="1042701"/>
            <a:ext cx="49339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85" dirty="0">
                <a:solidFill>
                  <a:srgbClr val="231F20"/>
                </a:solidFill>
                <a:latin typeface="Trebuchet MS"/>
                <a:cs typeface="Trebuchet MS"/>
              </a:rPr>
              <a:t>Water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7" name="object 16">
            <a:extLst>
              <a:ext uri="{FF2B5EF4-FFF2-40B4-BE49-F238E27FC236}">
                <a16:creationId xmlns:a16="http://schemas.microsoft.com/office/drawing/2014/main" id="{50F7F099-1B06-09B0-C79C-AB56707BCA7D}"/>
              </a:ext>
            </a:extLst>
          </p:cNvPr>
          <p:cNvSpPr txBox="1"/>
          <p:nvPr/>
        </p:nvSpPr>
        <p:spPr>
          <a:xfrm>
            <a:off x="3531552" y="1030234"/>
            <a:ext cx="49339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85" dirty="0">
                <a:solidFill>
                  <a:srgbClr val="231F20"/>
                </a:solidFill>
                <a:latin typeface="Trebuchet MS"/>
                <a:cs typeface="Trebuchet MS"/>
              </a:rPr>
              <a:t>Juice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8" name="object 16">
            <a:extLst>
              <a:ext uri="{FF2B5EF4-FFF2-40B4-BE49-F238E27FC236}">
                <a16:creationId xmlns:a16="http://schemas.microsoft.com/office/drawing/2014/main" id="{AF68C47F-BB0E-6107-84DE-B54B2E4E0783}"/>
              </a:ext>
            </a:extLst>
          </p:cNvPr>
          <p:cNvSpPr txBox="1"/>
          <p:nvPr/>
        </p:nvSpPr>
        <p:spPr>
          <a:xfrm>
            <a:off x="3584367" y="3540107"/>
            <a:ext cx="49339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85" dirty="0">
                <a:solidFill>
                  <a:srgbClr val="231F20"/>
                </a:solidFill>
                <a:latin typeface="Trebuchet MS"/>
                <a:cs typeface="Trebuchet MS"/>
              </a:rPr>
              <a:t>Milk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9" name="object 16">
            <a:extLst>
              <a:ext uri="{FF2B5EF4-FFF2-40B4-BE49-F238E27FC236}">
                <a16:creationId xmlns:a16="http://schemas.microsoft.com/office/drawing/2014/main" id="{1CEF2B06-12E5-985C-572E-661C7694988A}"/>
              </a:ext>
            </a:extLst>
          </p:cNvPr>
          <p:cNvSpPr txBox="1"/>
          <p:nvPr/>
        </p:nvSpPr>
        <p:spPr>
          <a:xfrm>
            <a:off x="1109291" y="3500944"/>
            <a:ext cx="49339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85" dirty="0">
                <a:solidFill>
                  <a:srgbClr val="231F20"/>
                </a:solidFill>
                <a:latin typeface="Trebuchet MS"/>
                <a:cs typeface="Trebuchet MS"/>
              </a:rPr>
              <a:t>Sugar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0" name="object 2">
            <a:extLst>
              <a:ext uri="{FF2B5EF4-FFF2-40B4-BE49-F238E27FC236}">
                <a16:creationId xmlns:a16="http://schemas.microsoft.com/office/drawing/2014/main" id="{2B666306-DFEF-518A-E47E-47B7BA045034}"/>
              </a:ext>
            </a:extLst>
          </p:cNvPr>
          <p:cNvSpPr txBox="1"/>
          <p:nvPr/>
        </p:nvSpPr>
        <p:spPr>
          <a:xfrm>
            <a:off x="3410206" y="339015"/>
            <a:ext cx="378654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34889" y="2464471"/>
            <a:ext cx="1717872" cy="4755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70" dirty="0" err="1">
                <a:solidFill>
                  <a:srgbClr val="231F20"/>
                </a:solidFill>
                <a:latin typeface="Trebuchet MS"/>
                <a:cs typeface="Trebuchet MS"/>
              </a:rPr>
              <a:t>Manmeri</a:t>
            </a:r>
            <a:r>
              <a:rPr lang="en-AU" sz="1500" spc="-70" dirty="0">
                <a:solidFill>
                  <a:srgbClr val="231F20"/>
                </a:solidFill>
                <a:latin typeface="Trebuchet MS"/>
                <a:cs typeface="Trebuchet MS"/>
              </a:rPr>
              <a:t> belong </a:t>
            </a:r>
            <a:r>
              <a:rPr lang="en-AU" sz="1500" spc="-70" dirty="0" err="1">
                <a:solidFill>
                  <a:srgbClr val="231F20"/>
                </a:solidFill>
                <a:latin typeface="Trebuchet MS"/>
                <a:cs typeface="Trebuchet MS"/>
              </a:rPr>
              <a:t>tanim</a:t>
            </a:r>
            <a:r>
              <a:rPr lang="en-AU" sz="1500" spc="-7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500" spc="-70" dirty="0" err="1">
                <a:solidFill>
                  <a:srgbClr val="231F20"/>
                </a:solidFill>
                <a:latin typeface="Trebuchet MS"/>
                <a:cs typeface="Trebuchet MS"/>
              </a:rPr>
              <a:t>tok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04334" y="5103010"/>
            <a:ext cx="48450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spc="-65" dirty="0">
                <a:solidFill>
                  <a:srgbClr val="231F20"/>
                </a:solidFill>
                <a:latin typeface="Trebuchet MS"/>
                <a:cs typeface="Trebuchet MS"/>
              </a:rPr>
              <a:t>R</a:t>
            </a:r>
            <a:r>
              <a:rPr sz="1500" spc="-70" dirty="0">
                <a:solidFill>
                  <a:srgbClr val="231F20"/>
                </a:solidFill>
                <a:latin typeface="Trebuchet MS"/>
                <a:cs typeface="Trebuchet MS"/>
              </a:rPr>
              <a:t>a</a:t>
            </a:r>
            <a:r>
              <a:rPr sz="1500" spc="-10" dirty="0">
                <a:solidFill>
                  <a:srgbClr val="231F20"/>
                </a:solidFill>
                <a:latin typeface="Trebuchet MS"/>
                <a:cs typeface="Trebuchet MS"/>
              </a:rPr>
              <a:t>bbi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57808" y="2634189"/>
            <a:ext cx="54102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20" dirty="0" err="1">
                <a:solidFill>
                  <a:srgbClr val="231F20"/>
                </a:solidFill>
                <a:latin typeface="Trebuchet MS"/>
                <a:cs typeface="Trebuchet MS"/>
              </a:rPr>
              <a:t>Femili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20860" y="5105252"/>
            <a:ext cx="48069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spc="-45" dirty="0">
                <a:solidFill>
                  <a:srgbClr val="231F20"/>
                </a:solidFill>
                <a:latin typeface="Trebuchet MS"/>
                <a:cs typeface="Trebuchet MS"/>
              </a:rPr>
              <a:t>Ima</a:t>
            </a:r>
            <a:r>
              <a:rPr sz="1500" spc="5" dirty="0">
                <a:solidFill>
                  <a:srgbClr val="231F20"/>
                </a:solidFill>
                <a:latin typeface="Trebuchet MS"/>
                <a:cs typeface="Trebuchet MS"/>
              </a:rPr>
              <a:t>m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7020" y="1284895"/>
            <a:ext cx="1717872" cy="1179576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0633" y="8493972"/>
            <a:ext cx="1746732" cy="1162430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67923" y="1277710"/>
            <a:ext cx="1459494" cy="1331475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92072" y="3724079"/>
            <a:ext cx="909027" cy="129235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348707" y="3710790"/>
            <a:ext cx="862573" cy="1292347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81999" y="1304803"/>
            <a:ext cx="1043990" cy="1277287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64384" y="6092540"/>
            <a:ext cx="860706" cy="1292352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356965" y="8487513"/>
            <a:ext cx="842568" cy="1262370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768099" y="3741994"/>
            <a:ext cx="887666" cy="1259992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897772" y="6152826"/>
            <a:ext cx="1764453" cy="1214923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74642" y="6202477"/>
            <a:ext cx="1760249" cy="1170971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9562" y="8521110"/>
            <a:ext cx="1768830" cy="1181851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4121D537-BC6E-1C72-2663-D3D196E29266}"/>
              </a:ext>
            </a:extLst>
          </p:cNvPr>
          <p:cNvGrpSpPr/>
          <p:nvPr/>
        </p:nvGrpSpPr>
        <p:grpSpPr>
          <a:xfrm>
            <a:off x="5184357" y="5727744"/>
            <a:ext cx="1979929" cy="2035162"/>
            <a:chOff x="5213719" y="8117296"/>
            <a:chExt cx="1979929" cy="203516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1CE4D59-7971-72DA-A244-89D02E125BDC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bject 16">
              <a:extLst>
                <a:ext uri="{FF2B5EF4-FFF2-40B4-BE49-F238E27FC236}">
                  <a16:creationId xmlns:a16="http://schemas.microsoft.com/office/drawing/2014/main" id="{05E16AF5-A1C4-0555-271C-38ADAAF3BBEC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25" dirty="0">
                  <a:solidFill>
                    <a:srgbClr val="231F20"/>
                  </a:solidFill>
                  <a:latin typeface="Trebuchet MS"/>
                  <a:cs typeface="Trebuchet MS"/>
                </a:rPr>
                <a:t>Man </a:t>
              </a:r>
              <a:r>
                <a:rPr lang="en-AU" sz="1500" spc="2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blong</a:t>
              </a:r>
              <a:r>
                <a:rPr lang="en-AU" sz="1500" spc="2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2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lotu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0" name="object 15">
              <a:extLst>
                <a:ext uri="{FF2B5EF4-FFF2-40B4-BE49-F238E27FC236}">
                  <a16:creationId xmlns:a16="http://schemas.microsoft.com/office/drawing/2014/main" id="{80DB8D67-8C3B-F44F-3FEE-F2A3A69E2FC8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Monk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5E099AB-8DA1-A51D-C2A5-69E9A11D7102}"/>
              </a:ext>
            </a:extLst>
          </p:cNvPr>
          <p:cNvGrpSpPr/>
          <p:nvPr/>
        </p:nvGrpSpPr>
        <p:grpSpPr>
          <a:xfrm>
            <a:off x="5192617" y="947950"/>
            <a:ext cx="1979929" cy="2035162"/>
            <a:chOff x="5213719" y="8117296"/>
            <a:chExt cx="1979929" cy="2035162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8FA88C1-5134-7595-D8E6-D978E802C160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bject 16">
              <a:extLst>
                <a:ext uri="{FF2B5EF4-FFF2-40B4-BE49-F238E27FC236}">
                  <a16:creationId xmlns:a16="http://schemas.microsoft.com/office/drawing/2014/main" id="{CF45F478-A1DB-17A4-7BE7-7AE6747BD3B7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Pater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4" name="object 15">
              <a:extLst>
                <a:ext uri="{FF2B5EF4-FFF2-40B4-BE49-F238E27FC236}">
                  <a16:creationId xmlns:a16="http://schemas.microsoft.com/office/drawing/2014/main" id="{1CBB80DA-17B5-79B2-EED0-C5E8BD3582EE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Priest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038622A-3C5E-CF88-1E4C-7CC02B5B6BBB}"/>
              </a:ext>
            </a:extLst>
          </p:cNvPr>
          <p:cNvGrpSpPr/>
          <p:nvPr/>
        </p:nvGrpSpPr>
        <p:grpSpPr>
          <a:xfrm>
            <a:off x="5192617" y="3360750"/>
            <a:ext cx="1979929" cy="2035162"/>
            <a:chOff x="5213719" y="8117296"/>
            <a:chExt cx="1979929" cy="2035162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466BE49-5539-6EA2-5C88-789500762D8A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bject 16">
              <a:extLst>
                <a:ext uri="{FF2B5EF4-FFF2-40B4-BE49-F238E27FC236}">
                  <a16:creationId xmlns:a16="http://schemas.microsoft.com/office/drawing/2014/main" id="{3C22FB82-90C0-9738-08FF-F4622C009055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Pater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8" name="object 15">
              <a:extLst>
                <a:ext uri="{FF2B5EF4-FFF2-40B4-BE49-F238E27FC236}">
                  <a16:creationId xmlns:a16="http://schemas.microsoft.com/office/drawing/2014/main" id="{0FEC431B-2E7D-86B1-33CA-7AB85064B6E5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Priest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05AFEB2-0515-8F68-7AE3-19F653977F57}"/>
              </a:ext>
            </a:extLst>
          </p:cNvPr>
          <p:cNvGrpSpPr/>
          <p:nvPr/>
        </p:nvGrpSpPr>
        <p:grpSpPr>
          <a:xfrm>
            <a:off x="2798114" y="5727744"/>
            <a:ext cx="1979929" cy="2035162"/>
            <a:chOff x="5213719" y="8117296"/>
            <a:chExt cx="1979929" cy="203516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0AD9D68-F051-7346-CF6A-B101D33D8B83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bject 16">
              <a:extLst>
                <a:ext uri="{FF2B5EF4-FFF2-40B4-BE49-F238E27FC236}">
                  <a16:creationId xmlns:a16="http://schemas.microsoft.com/office/drawing/2014/main" id="{C1FD5908-BCBD-750D-A3DB-482EFC8767E0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3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Dokta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2" name="object 15">
              <a:extLst>
                <a:ext uri="{FF2B5EF4-FFF2-40B4-BE49-F238E27FC236}">
                  <a16:creationId xmlns:a16="http://schemas.microsoft.com/office/drawing/2014/main" id="{8D02FD60-F9F1-730E-61FD-F3C88B2987DA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Doctor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1E88854-5223-6B64-07E5-D0B47CAED8D9}"/>
              </a:ext>
            </a:extLst>
          </p:cNvPr>
          <p:cNvGrpSpPr/>
          <p:nvPr/>
        </p:nvGrpSpPr>
        <p:grpSpPr>
          <a:xfrm>
            <a:off x="5152703" y="8122615"/>
            <a:ext cx="2007006" cy="2035162"/>
            <a:chOff x="5186642" y="8117296"/>
            <a:chExt cx="2007006" cy="2035162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332F8BB-5154-3EBE-F3E8-9E7EC108659B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bject 16">
              <a:extLst>
                <a:ext uri="{FF2B5EF4-FFF2-40B4-BE49-F238E27FC236}">
                  <a16:creationId xmlns:a16="http://schemas.microsoft.com/office/drawing/2014/main" id="{9908AD62-33C8-18FA-D5E4-EB8A4070402E}"/>
                </a:ext>
              </a:extLst>
            </p:cNvPr>
            <p:cNvSpPr txBox="1"/>
            <p:nvPr/>
          </p:nvSpPr>
          <p:spPr>
            <a:xfrm>
              <a:off x="5186642" y="9826864"/>
              <a:ext cx="174673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11505">
                <a:lnSpc>
                  <a:spcPct val="100000"/>
                </a:lnSpc>
                <a:spcBef>
                  <a:spcPts val="1335"/>
                </a:spcBef>
              </a:pPr>
              <a:r>
                <a:rPr lang="en-AU" sz="1500" spc="-6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Lukautim</a:t>
              </a:r>
              <a:r>
                <a:rPr lang="en-AU" sz="1500" spc="-60" dirty="0">
                  <a:solidFill>
                    <a:srgbClr val="231F20"/>
                  </a:solidFill>
                  <a:latin typeface="Trebuchet MS"/>
                  <a:cs typeface="Trebuchet MS"/>
                </a:rPr>
                <a:t> lek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6" name="object 15">
              <a:extLst>
                <a:ext uri="{FF2B5EF4-FFF2-40B4-BE49-F238E27FC236}">
                  <a16:creationId xmlns:a16="http://schemas.microsoft.com/office/drawing/2014/main" id="{10A25707-4FDF-E163-2786-4280D9F92ED0}"/>
                </a:ext>
              </a:extLst>
            </p:cNvPr>
            <p:cNvSpPr txBox="1"/>
            <p:nvPr/>
          </p:nvSpPr>
          <p:spPr>
            <a:xfrm>
              <a:off x="5781709" y="8181147"/>
              <a:ext cx="912448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Podiatrist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93240DD-E035-547B-DC11-EB3E8334F4B8}"/>
              </a:ext>
            </a:extLst>
          </p:cNvPr>
          <p:cNvGrpSpPr/>
          <p:nvPr/>
        </p:nvGrpSpPr>
        <p:grpSpPr>
          <a:xfrm>
            <a:off x="2788285" y="8115978"/>
            <a:ext cx="1979929" cy="2357406"/>
            <a:chOff x="5213719" y="8117296"/>
            <a:chExt cx="1979929" cy="2357406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DCB5AEA-B949-BCBB-CB36-DC344A6EDE15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bject 16">
              <a:extLst>
                <a:ext uri="{FF2B5EF4-FFF2-40B4-BE49-F238E27FC236}">
                  <a16:creationId xmlns:a16="http://schemas.microsoft.com/office/drawing/2014/main" id="{E72A4957-DC8F-1D50-C895-306B7871FF7D}"/>
                </a:ext>
              </a:extLst>
            </p:cNvPr>
            <p:cNvSpPr txBox="1"/>
            <p:nvPr/>
          </p:nvSpPr>
          <p:spPr>
            <a:xfrm>
              <a:off x="5323206" y="9833501"/>
              <a:ext cx="1764453" cy="6412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Presim</a:t>
              </a:r>
              <a:r>
                <a:rPr lang="en-AU" sz="1500" dirty="0">
                  <a:solidFill>
                    <a:srgbClr val="231F20"/>
                  </a:solidFill>
                  <a:latin typeface="Trebuchet MS"/>
                  <a:cs typeface="Trebuchet MS"/>
                </a:rPr>
                <a:t> o </a:t>
              </a:r>
              <a:r>
                <a:rPr lang="en-AU" sz="150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rabim</a:t>
              </a:r>
              <a:r>
                <a:rPr lang="en-AU" sz="1500" dirty="0">
                  <a:solidFill>
                    <a:srgbClr val="231F20"/>
                  </a:solidFill>
                  <a:latin typeface="Trebuchet MS"/>
                  <a:cs typeface="Trebuchet MS"/>
                </a:rPr>
                <a:t> skin</a:t>
              </a:r>
              <a:endParaRPr lang="en-AU" sz="1500" dirty="0">
                <a:latin typeface="Trebuchet MS"/>
                <a:cs typeface="Trebuchet MS"/>
              </a:endParaRPr>
            </a:p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0" name="object 15">
              <a:extLst>
                <a:ext uri="{FF2B5EF4-FFF2-40B4-BE49-F238E27FC236}">
                  <a16:creationId xmlns:a16="http://schemas.microsoft.com/office/drawing/2014/main" id="{AF994F17-170E-A06F-80D9-B6F8368E6E0F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Massage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528088F-0F45-C053-ABE2-F708C4EC4207}"/>
              </a:ext>
            </a:extLst>
          </p:cNvPr>
          <p:cNvGrpSpPr/>
          <p:nvPr/>
        </p:nvGrpSpPr>
        <p:grpSpPr>
          <a:xfrm>
            <a:off x="370373" y="5733692"/>
            <a:ext cx="1979929" cy="2035162"/>
            <a:chOff x="5213719" y="8117296"/>
            <a:chExt cx="1979929" cy="203516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16AC684-1B76-481C-6F6E-00BDFE0245C9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bject 16">
              <a:extLst>
                <a:ext uri="{FF2B5EF4-FFF2-40B4-BE49-F238E27FC236}">
                  <a16:creationId xmlns:a16="http://schemas.microsoft.com/office/drawing/2014/main" id="{58357F86-862D-3F64-F52F-1535B419B889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Nes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4" name="object 15">
              <a:extLst>
                <a:ext uri="{FF2B5EF4-FFF2-40B4-BE49-F238E27FC236}">
                  <a16:creationId xmlns:a16="http://schemas.microsoft.com/office/drawing/2014/main" id="{737E0D6C-90B9-1F91-B4D6-281E2D2326AF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Nurse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sp>
        <p:nvSpPr>
          <p:cNvPr id="55" name="object 2">
            <a:extLst>
              <a:ext uri="{FF2B5EF4-FFF2-40B4-BE49-F238E27FC236}">
                <a16:creationId xmlns:a16="http://schemas.microsoft.com/office/drawing/2014/main" id="{711E5A64-33DA-F87C-77BE-514E09571AF9}"/>
              </a:ext>
            </a:extLst>
          </p:cNvPr>
          <p:cNvSpPr txBox="1"/>
          <p:nvPr/>
        </p:nvSpPr>
        <p:spPr>
          <a:xfrm>
            <a:off x="3410206" y="339015"/>
            <a:ext cx="378654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object 7">
            <a:extLst>
              <a:ext uri="{FF2B5EF4-FFF2-40B4-BE49-F238E27FC236}">
                <a16:creationId xmlns:a16="http://schemas.microsoft.com/office/drawing/2014/main" id="{347FCB0D-DAEB-34B4-E528-576EBFFF1C4F}"/>
              </a:ext>
            </a:extLst>
          </p:cNvPr>
          <p:cNvSpPr txBox="1"/>
          <p:nvPr/>
        </p:nvSpPr>
        <p:spPr>
          <a:xfrm>
            <a:off x="3585292" y="1023654"/>
            <a:ext cx="54102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20" dirty="0">
                <a:solidFill>
                  <a:srgbClr val="231F20"/>
                </a:solidFill>
                <a:latin typeface="Trebuchet MS"/>
                <a:cs typeface="Trebuchet MS"/>
              </a:rPr>
              <a:t>Family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7" name="object 7">
            <a:extLst>
              <a:ext uri="{FF2B5EF4-FFF2-40B4-BE49-F238E27FC236}">
                <a16:creationId xmlns:a16="http://schemas.microsoft.com/office/drawing/2014/main" id="{6E44D6EB-8BDD-2897-5486-E4939F98CAB0}"/>
              </a:ext>
            </a:extLst>
          </p:cNvPr>
          <p:cNvSpPr txBox="1"/>
          <p:nvPr/>
        </p:nvSpPr>
        <p:spPr>
          <a:xfrm>
            <a:off x="857523" y="990439"/>
            <a:ext cx="107260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20" dirty="0">
                <a:solidFill>
                  <a:srgbClr val="231F20"/>
                </a:solidFill>
                <a:latin typeface="Trebuchet MS"/>
                <a:cs typeface="Trebuchet MS"/>
              </a:rPr>
              <a:t>Interpreter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8" name="object 7">
            <a:extLst>
              <a:ext uri="{FF2B5EF4-FFF2-40B4-BE49-F238E27FC236}">
                <a16:creationId xmlns:a16="http://schemas.microsoft.com/office/drawing/2014/main" id="{ED15AE05-067B-393E-31B2-0EFEF3C416D0}"/>
              </a:ext>
            </a:extLst>
          </p:cNvPr>
          <p:cNvSpPr txBox="1"/>
          <p:nvPr/>
        </p:nvSpPr>
        <p:spPr>
          <a:xfrm>
            <a:off x="1084257" y="3437134"/>
            <a:ext cx="54102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20" dirty="0">
                <a:solidFill>
                  <a:srgbClr val="231F20"/>
                </a:solidFill>
                <a:latin typeface="Trebuchet MS"/>
                <a:cs typeface="Trebuchet MS"/>
              </a:rPr>
              <a:t>Rabbi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9" name="object 7">
            <a:extLst>
              <a:ext uri="{FF2B5EF4-FFF2-40B4-BE49-F238E27FC236}">
                <a16:creationId xmlns:a16="http://schemas.microsoft.com/office/drawing/2014/main" id="{4183CFE0-FAC3-D280-9133-5EE101C809C8}"/>
              </a:ext>
            </a:extLst>
          </p:cNvPr>
          <p:cNvSpPr txBox="1"/>
          <p:nvPr/>
        </p:nvSpPr>
        <p:spPr>
          <a:xfrm>
            <a:off x="3528503" y="3403340"/>
            <a:ext cx="54102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20" dirty="0">
                <a:solidFill>
                  <a:srgbClr val="231F20"/>
                </a:solidFill>
                <a:latin typeface="Trebuchet MS"/>
                <a:cs typeface="Trebuchet MS"/>
              </a:rPr>
              <a:t>Imam</a:t>
            </a: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8CC49B7-854C-D7F9-A38C-EB667CA657AD}"/>
              </a:ext>
            </a:extLst>
          </p:cNvPr>
          <p:cNvGrpSpPr/>
          <p:nvPr/>
        </p:nvGrpSpPr>
        <p:grpSpPr>
          <a:xfrm>
            <a:off x="394013" y="8115978"/>
            <a:ext cx="1979929" cy="2035162"/>
            <a:chOff x="5213719" y="8117296"/>
            <a:chExt cx="1979929" cy="203516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4FDE621-6CD7-54CC-33B1-DB75FEA3C85C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bject 16">
              <a:extLst>
                <a:ext uri="{FF2B5EF4-FFF2-40B4-BE49-F238E27FC236}">
                  <a16:creationId xmlns:a16="http://schemas.microsoft.com/office/drawing/2014/main" id="{3F5B4737-BC48-82F4-32B4-3399E0A6381F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4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Fisioterapi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63" name="object 15">
              <a:extLst>
                <a:ext uri="{FF2B5EF4-FFF2-40B4-BE49-F238E27FC236}">
                  <a16:creationId xmlns:a16="http://schemas.microsoft.com/office/drawing/2014/main" id="{5401076C-6E90-E7F7-26C6-64101A5277F0}"/>
                </a:ext>
              </a:extLst>
            </p:cNvPr>
            <p:cNvSpPr txBox="1"/>
            <p:nvPr/>
          </p:nvSpPr>
          <p:spPr>
            <a:xfrm>
              <a:off x="5471038" y="8180522"/>
              <a:ext cx="1509228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Physiotherapist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72087" y="2652249"/>
            <a:ext cx="778696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 err="1">
                <a:solidFill>
                  <a:srgbClr val="231F20"/>
                </a:solidFill>
                <a:latin typeface="Trebuchet MS"/>
                <a:cs typeface="Trebuchet MS"/>
              </a:rPr>
              <a:t>Waswas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0104" y="5090649"/>
            <a:ext cx="96202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40" dirty="0">
                <a:solidFill>
                  <a:srgbClr val="231F20"/>
                </a:solidFill>
                <a:latin typeface="Trebuchet MS"/>
                <a:cs typeface="Trebuchet MS"/>
              </a:rPr>
              <a:t>Wasim tit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63935" y="2619764"/>
            <a:ext cx="923998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60" dirty="0">
                <a:solidFill>
                  <a:srgbClr val="231F20"/>
                </a:solidFill>
                <a:latin typeface="Trebuchet MS"/>
                <a:cs typeface="Trebuchet MS"/>
              </a:rPr>
              <a:t>Haus </a:t>
            </a:r>
            <a:r>
              <a:rPr lang="en-AU" sz="1500" spc="-160" dirty="0" err="1">
                <a:solidFill>
                  <a:srgbClr val="231F20"/>
                </a:solidFill>
                <a:latin typeface="Trebuchet MS"/>
                <a:cs typeface="Trebuchet MS"/>
              </a:rPr>
              <a:t>pekpek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82632" y="5090649"/>
            <a:ext cx="99123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40" dirty="0" err="1">
                <a:solidFill>
                  <a:srgbClr val="231F20"/>
                </a:solidFill>
                <a:latin typeface="Trebuchet MS"/>
                <a:cs typeface="Trebuchet MS"/>
              </a:rPr>
              <a:t>Klin</a:t>
            </a:r>
            <a:r>
              <a:rPr lang="en-AU" sz="1500" spc="-40" dirty="0">
                <a:solidFill>
                  <a:srgbClr val="231F20"/>
                </a:solidFill>
                <a:latin typeface="Trebuchet MS"/>
                <a:cs typeface="Trebuchet MS"/>
              </a:rPr>
              <a:t> rum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4636" y="1384944"/>
            <a:ext cx="1795741" cy="119504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42737" y="3776147"/>
            <a:ext cx="921892" cy="1271190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07141" y="3748488"/>
            <a:ext cx="1745716" cy="1219200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06123" y="1358968"/>
            <a:ext cx="1795741" cy="119504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95255" y="1258381"/>
            <a:ext cx="923999" cy="1332801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05221" y="3763209"/>
            <a:ext cx="931790" cy="1271194"/>
          </a:xfrm>
          <a:prstGeom prst="rect">
            <a:avLst/>
          </a:prstGeom>
        </p:spPr>
      </p:pic>
      <p:grpSp>
        <p:nvGrpSpPr>
          <p:cNvPr id="19" name="object 19"/>
          <p:cNvGrpSpPr/>
          <p:nvPr/>
        </p:nvGrpSpPr>
        <p:grpSpPr>
          <a:xfrm>
            <a:off x="2955924" y="6015767"/>
            <a:ext cx="1644650" cy="1303655"/>
            <a:chOff x="2945950" y="5914898"/>
            <a:chExt cx="1644650" cy="1303655"/>
          </a:xfrm>
        </p:grpSpPr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13713" y="5914898"/>
              <a:ext cx="1132569" cy="1303108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956205" y="6460165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29" h="369570">
                  <a:moveTo>
                    <a:pt x="496976" y="0"/>
                  </a:moveTo>
                  <a:lnTo>
                    <a:pt x="461391" y="124967"/>
                  </a:lnTo>
                  <a:lnTo>
                    <a:pt x="243748" y="30152"/>
                  </a:lnTo>
                  <a:lnTo>
                    <a:pt x="123139" y="23148"/>
                  </a:lnTo>
                  <a:lnTo>
                    <a:pt x="56308" y="126096"/>
                  </a:lnTo>
                  <a:lnTo>
                    <a:pt x="0" y="361137"/>
                  </a:lnTo>
                  <a:lnTo>
                    <a:pt x="10388" y="368947"/>
                  </a:lnTo>
                  <a:lnTo>
                    <a:pt x="110546" y="166591"/>
                  </a:lnTo>
                  <a:lnTo>
                    <a:pt x="188290" y="83167"/>
                  </a:lnTo>
                  <a:lnTo>
                    <a:pt x="283540" y="104302"/>
                  </a:lnTo>
                  <a:lnTo>
                    <a:pt x="436219" y="215620"/>
                  </a:lnTo>
                  <a:lnTo>
                    <a:pt x="406107" y="346836"/>
                  </a:lnTo>
                  <a:lnTo>
                    <a:pt x="569696" y="228993"/>
                  </a:lnTo>
                  <a:lnTo>
                    <a:pt x="496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956205" y="6460165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29" h="369570">
                  <a:moveTo>
                    <a:pt x="0" y="361137"/>
                  </a:moveTo>
                  <a:lnTo>
                    <a:pt x="56308" y="126096"/>
                  </a:lnTo>
                  <a:lnTo>
                    <a:pt x="123139" y="23148"/>
                  </a:lnTo>
                  <a:lnTo>
                    <a:pt x="243748" y="30152"/>
                  </a:lnTo>
                  <a:lnTo>
                    <a:pt x="461391" y="124967"/>
                  </a:lnTo>
                  <a:lnTo>
                    <a:pt x="496976" y="0"/>
                  </a:lnTo>
                  <a:lnTo>
                    <a:pt x="569696" y="228993"/>
                  </a:lnTo>
                  <a:lnTo>
                    <a:pt x="406107" y="346836"/>
                  </a:lnTo>
                  <a:lnTo>
                    <a:pt x="436219" y="215620"/>
                  </a:lnTo>
                  <a:lnTo>
                    <a:pt x="283540" y="104302"/>
                  </a:lnTo>
                  <a:lnTo>
                    <a:pt x="188290" y="83167"/>
                  </a:lnTo>
                  <a:lnTo>
                    <a:pt x="110546" y="166591"/>
                  </a:lnTo>
                  <a:lnTo>
                    <a:pt x="10388" y="368947"/>
                  </a:lnTo>
                  <a:lnTo>
                    <a:pt x="0" y="361137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010301" y="6407469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29" h="369570">
                  <a:moveTo>
                    <a:pt x="72720" y="0"/>
                  </a:moveTo>
                  <a:lnTo>
                    <a:pt x="0" y="228993"/>
                  </a:lnTo>
                  <a:lnTo>
                    <a:pt x="163588" y="346836"/>
                  </a:lnTo>
                  <a:lnTo>
                    <a:pt x="133477" y="215620"/>
                  </a:lnTo>
                  <a:lnTo>
                    <a:pt x="286156" y="104302"/>
                  </a:lnTo>
                  <a:lnTo>
                    <a:pt x="381406" y="83167"/>
                  </a:lnTo>
                  <a:lnTo>
                    <a:pt x="459149" y="166591"/>
                  </a:lnTo>
                  <a:lnTo>
                    <a:pt x="559308" y="368947"/>
                  </a:lnTo>
                  <a:lnTo>
                    <a:pt x="569696" y="361137"/>
                  </a:lnTo>
                  <a:lnTo>
                    <a:pt x="513388" y="126096"/>
                  </a:lnTo>
                  <a:lnTo>
                    <a:pt x="446557" y="23148"/>
                  </a:lnTo>
                  <a:lnTo>
                    <a:pt x="325948" y="30152"/>
                  </a:lnTo>
                  <a:lnTo>
                    <a:pt x="108305" y="124967"/>
                  </a:lnTo>
                  <a:lnTo>
                    <a:pt x="727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010301" y="6407469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29" h="369570">
                  <a:moveTo>
                    <a:pt x="569696" y="361137"/>
                  </a:moveTo>
                  <a:lnTo>
                    <a:pt x="513388" y="126096"/>
                  </a:lnTo>
                  <a:lnTo>
                    <a:pt x="446557" y="23148"/>
                  </a:lnTo>
                  <a:lnTo>
                    <a:pt x="325948" y="30152"/>
                  </a:lnTo>
                  <a:lnTo>
                    <a:pt x="108305" y="124967"/>
                  </a:lnTo>
                  <a:lnTo>
                    <a:pt x="72720" y="0"/>
                  </a:lnTo>
                  <a:lnTo>
                    <a:pt x="0" y="228993"/>
                  </a:lnTo>
                  <a:lnTo>
                    <a:pt x="163588" y="346836"/>
                  </a:lnTo>
                  <a:lnTo>
                    <a:pt x="133477" y="215620"/>
                  </a:lnTo>
                  <a:lnTo>
                    <a:pt x="286156" y="104302"/>
                  </a:lnTo>
                  <a:lnTo>
                    <a:pt x="381406" y="83167"/>
                  </a:lnTo>
                  <a:lnTo>
                    <a:pt x="459149" y="166591"/>
                  </a:lnTo>
                  <a:lnTo>
                    <a:pt x="559308" y="368947"/>
                  </a:lnTo>
                  <a:lnTo>
                    <a:pt x="569696" y="361137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588752" y="6034460"/>
            <a:ext cx="1644650" cy="1273810"/>
            <a:chOff x="473014" y="5952007"/>
            <a:chExt cx="1644650" cy="1273810"/>
          </a:xfrm>
        </p:grpSpPr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48195" y="5952007"/>
              <a:ext cx="1215603" cy="127332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483269" y="6391859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30" h="369570">
                  <a:moveTo>
                    <a:pt x="496976" y="0"/>
                  </a:moveTo>
                  <a:lnTo>
                    <a:pt x="461391" y="124967"/>
                  </a:lnTo>
                  <a:lnTo>
                    <a:pt x="243748" y="30152"/>
                  </a:lnTo>
                  <a:lnTo>
                    <a:pt x="123139" y="23148"/>
                  </a:lnTo>
                  <a:lnTo>
                    <a:pt x="56308" y="126096"/>
                  </a:lnTo>
                  <a:lnTo>
                    <a:pt x="0" y="361137"/>
                  </a:lnTo>
                  <a:lnTo>
                    <a:pt x="10388" y="368947"/>
                  </a:lnTo>
                  <a:lnTo>
                    <a:pt x="110546" y="166591"/>
                  </a:lnTo>
                  <a:lnTo>
                    <a:pt x="188290" y="83167"/>
                  </a:lnTo>
                  <a:lnTo>
                    <a:pt x="283540" y="104302"/>
                  </a:lnTo>
                  <a:lnTo>
                    <a:pt x="436219" y="215620"/>
                  </a:lnTo>
                  <a:lnTo>
                    <a:pt x="406107" y="346836"/>
                  </a:lnTo>
                  <a:lnTo>
                    <a:pt x="569696" y="228993"/>
                  </a:lnTo>
                  <a:lnTo>
                    <a:pt x="496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83269" y="6391859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30" h="369570">
                  <a:moveTo>
                    <a:pt x="0" y="361137"/>
                  </a:moveTo>
                  <a:lnTo>
                    <a:pt x="56308" y="126096"/>
                  </a:lnTo>
                  <a:lnTo>
                    <a:pt x="123139" y="23148"/>
                  </a:lnTo>
                  <a:lnTo>
                    <a:pt x="243748" y="30152"/>
                  </a:lnTo>
                  <a:lnTo>
                    <a:pt x="461391" y="124967"/>
                  </a:lnTo>
                  <a:lnTo>
                    <a:pt x="496976" y="0"/>
                  </a:lnTo>
                  <a:lnTo>
                    <a:pt x="569696" y="228993"/>
                  </a:lnTo>
                  <a:lnTo>
                    <a:pt x="406107" y="346836"/>
                  </a:lnTo>
                  <a:lnTo>
                    <a:pt x="436219" y="215620"/>
                  </a:lnTo>
                  <a:lnTo>
                    <a:pt x="283540" y="104302"/>
                  </a:lnTo>
                  <a:lnTo>
                    <a:pt x="188290" y="83167"/>
                  </a:lnTo>
                  <a:lnTo>
                    <a:pt x="110546" y="166591"/>
                  </a:lnTo>
                  <a:lnTo>
                    <a:pt x="10388" y="368947"/>
                  </a:lnTo>
                  <a:lnTo>
                    <a:pt x="0" y="361137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537364" y="6339163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30" h="369570">
                  <a:moveTo>
                    <a:pt x="72720" y="0"/>
                  </a:moveTo>
                  <a:lnTo>
                    <a:pt x="0" y="228993"/>
                  </a:lnTo>
                  <a:lnTo>
                    <a:pt x="163588" y="346836"/>
                  </a:lnTo>
                  <a:lnTo>
                    <a:pt x="133477" y="215620"/>
                  </a:lnTo>
                  <a:lnTo>
                    <a:pt x="286156" y="104302"/>
                  </a:lnTo>
                  <a:lnTo>
                    <a:pt x="381406" y="83167"/>
                  </a:lnTo>
                  <a:lnTo>
                    <a:pt x="459149" y="166591"/>
                  </a:lnTo>
                  <a:lnTo>
                    <a:pt x="559308" y="368947"/>
                  </a:lnTo>
                  <a:lnTo>
                    <a:pt x="569696" y="361137"/>
                  </a:lnTo>
                  <a:lnTo>
                    <a:pt x="513388" y="126096"/>
                  </a:lnTo>
                  <a:lnTo>
                    <a:pt x="446557" y="23148"/>
                  </a:lnTo>
                  <a:lnTo>
                    <a:pt x="325948" y="30152"/>
                  </a:lnTo>
                  <a:lnTo>
                    <a:pt x="108305" y="124967"/>
                  </a:lnTo>
                  <a:lnTo>
                    <a:pt x="727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537364" y="6339163"/>
              <a:ext cx="570230" cy="369570"/>
            </a:xfrm>
            <a:custGeom>
              <a:avLst/>
              <a:gdLst/>
              <a:ahLst/>
              <a:cxnLst/>
              <a:rect l="l" t="t" r="r" b="b"/>
              <a:pathLst>
                <a:path w="570230" h="369570">
                  <a:moveTo>
                    <a:pt x="569696" y="361137"/>
                  </a:moveTo>
                  <a:lnTo>
                    <a:pt x="513388" y="126096"/>
                  </a:lnTo>
                  <a:lnTo>
                    <a:pt x="446557" y="23148"/>
                  </a:lnTo>
                  <a:lnTo>
                    <a:pt x="325948" y="30152"/>
                  </a:lnTo>
                  <a:lnTo>
                    <a:pt x="108305" y="124967"/>
                  </a:lnTo>
                  <a:lnTo>
                    <a:pt x="72720" y="0"/>
                  </a:lnTo>
                  <a:lnTo>
                    <a:pt x="0" y="228993"/>
                  </a:lnTo>
                  <a:lnTo>
                    <a:pt x="163588" y="346836"/>
                  </a:lnTo>
                  <a:lnTo>
                    <a:pt x="133477" y="215620"/>
                  </a:lnTo>
                  <a:lnTo>
                    <a:pt x="286156" y="104302"/>
                  </a:lnTo>
                  <a:lnTo>
                    <a:pt x="381406" y="83167"/>
                  </a:lnTo>
                  <a:lnTo>
                    <a:pt x="459149" y="166591"/>
                  </a:lnTo>
                  <a:lnTo>
                    <a:pt x="559308" y="368947"/>
                  </a:lnTo>
                  <a:lnTo>
                    <a:pt x="569696" y="361137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505725" y="8563480"/>
            <a:ext cx="1768475" cy="1177290"/>
            <a:chOff x="471881" y="8475461"/>
            <a:chExt cx="1768475" cy="1177290"/>
          </a:xfrm>
        </p:grpSpPr>
        <p:pic>
          <p:nvPicPr>
            <p:cNvPr id="32" name="object 3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1881" y="8475461"/>
              <a:ext cx="1768236" cy="1176741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599660" y="8618185"/>
              <a:ext cx="744855" cy="377825"/>
            </a:xfrm>
            <a:custGeom>
              <a:avLst/>
              <a:gdLst/>
              <a:ahLst/>
              <a:cxnLst/>
              <a:rect l="l" t="t" r="r" b="b"/>
              <a:pathLst>
                <a:path w="744855" h="377825">
                  <a:moveTo>
                    <a:pt x="95021" y="0"/>
                  </a:moveTo>
                  <a:lnTo>
                    <a:pt x="0" y="234429"/>
                  </a:lnTo>
                  <a:lnTo>
                    <a:pt x="213753" y="355066"/>
                  </a:lnTo>
                  <a:lnTo>
                    <a:pt x="174421" y="220738"/>
                  </a:lnTo>
                  <a:lnTo>
                    <a:pt x="373911" y="106776"/>
                  </a:lnTo>
                  <a:lnTo>
                    <a:pt x="498367" y="85139"/>
                  </a:lnTo>
                  <a:lnTo>
                    <a:pt x="599953" y="170541"/>
                  </a:lnTo>
                  <a:lnTo>
                    <a:pt x="730834" y="377697"/>
                  </a:lnTo>
                  <a:lnTo>
                    <a:pt x="744397" y="369709"/>
                  </a:lnTo>
                  <a:lnTo>
                    <a:pt x="670827" y="129095"/>
                  </a:lnTo>
                  <a:lnTo>
                    <a:pt x="583504" y="23706"/>
                  </a:lnTo>
                  <a:lnTo>
                    <a:pt x="425911" y="30876"/>
                  </a:lnTo>
                  <a:lnTo>
                    <a:pt x="141528" y="127939"/>
                  </a:lnTo>
                  <a:lnTo>
                    <a:pt x="950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99660" y="8618185"/>
              <a:ext cx="744855" cy="377825"/>
            </a:xfrm>
            <a:custGeom>
              <a:avLst/>
              <a:gdLst/>
              <a:ahLst/>
              <a:cxnLst/>
              <a:rect l="l" t="t" r="r" b="b"/>
              <a:pathLst>
                <a:path w="744855" h="377825">
                  <a:moveTo>
                    <a:pt x="744397" y="369709"/>
                  </a:moveTo>
                  <a:lnTo>
                    <a:pt x="670827" y="129095"/>
                  </a:lnTo>
                  <a:lnTo>
                    <a:pt x="583504" y="23706"/>
                  </a:lnTo>
                  <a:lnTo>
                    <a:pt x="425911" y="30876"/>
                  </a:lnTo>
                  <a:lnTo>
                    <a:pt x="141528" y="127939"/>
                  </a:lnTo>
                  <a:lnTo>
                    <a:pt x="95021" y="0"/>
                  </a:lnTo>
                  <a:lnTo>
                    <a:pt x="0" y="234429"/>
                  </a:lnTo>
                  <a:lnTo>
                    <a:pt x="213753" y="355066"/>
                  </a:lnTo>
                  <a:lnTo>
                    <a:pt x="174421" y="220738"/>
                  </a:lnTo>
                  <a:lnTo>
                    <a:pt x="373911" y="106776"/>
                  </a:lnTo>
                  <a:lnTo>
                    <a:pt x="498367" y="85139"/>
                  </a:lnTo>
                  <a:lnTo>
                    <a:pt x="599953" y="170541"/>
                  </a:lnTo>
                  <a:lnTo>
                    <a:pt x="730834" y="377697"/>
                  </a:lnTo>
                  <a:lnTo>
                    <a:pt x="744397" y="369709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537105" y="8619984"/>
              <a:ext cx="690880" cy="375920"/>
            </a:xfrm>
            <a:custGeom>
              <a:avLst/>
              <a:gdLst/>
              <a:ahLst/>
              <a:cxnLst/>
              <a:rect l="l" t="t" r="r" b="b"/>
              <a:pathLst>
                <a:path w="690880" h="375920">
                  <a:moveTo>
                    <a:pt x="602272" y="0"/>
                  </a:moveTo>
                  <a:lnTo>
                    <a:pt x="559142" y="127177"/>
                  </a:lnTo>
                  <a:lnTo>
                    <a:pt x="295388" y="30684"/>
                  </a:lnTo>
                  <a:lnTo>
                    <a:pt x="149226" y="23555"/>
                  </a:lnTo>
                  <a:lnTo>
                    <a:pt x="68236" y="128320"/>
                  </a:lnTo>
                  <a:lnTo>
                    <a:pt x="0" y="367512"/>
                  </a:lnTo>
                  <a:lnTo>
                    <a:pt x="12585" y="375462"/>
                  </a:lnTo>
                  <a:lnTo>
                    <a:pt x="133970" y="169527"/>
                  </a:lnTo>
                  <a:lnTo>
                    <a:pt x="228187" y="84629"/>
                  </a:lnTo>
                  <a:lnTo>
                    <a:pt x="343616" y="106139"/>
                  </a:lnTo>
                  <a:lnTo>
                    <a:pt x="528637" y="219430"/>
                  </a:lnTo>
                  <a:lnTo>
                    <a:pt x="492150" y="352958"/>
                  </a:lnTo>
                  <a:lnTo>
                    <a:pt x="690397" y="233032"/>
                  </a:lnTo>
                  <a:lnTo>
                    <a:pt x="6022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537105" y="8619984"/>
              <a:ext cx="690880" cy="375920"/>
            </a:xfrm>
            <a:custGeom>
              <a:avLst/>
              <a:gdLst/>
              <a:ahLst/>
              <a:cxnLst/>
              <a:rect l="l" t="t" r="r" b="b"/>
              <a:pathLst>
                <a:path w="690880" h="375920">
                  <a:moveTo>
                    <a:pt x="0" y="367512"/>
                  </a:moveTo>
                  <a:lnTo>
                    <a:pt x="68236" y="128320"/>
                  </a:lnTo>
                  <a:lnTo>
                    <a:pt x="149226" y="23555"/>
                  </a:lnTo>
                  <a:lnTo>
                    <a:pt x="295388" y="30684"/>
                  </a:lnTo>
                  <a:lnTo>
                    <a:pt x="559142" y="127177"/>
                  </a:lnTo>
                  <a:lnTo>
                    <a:pt x="602272" y="0"/>
                  </a:lnTo>
                  <a:lnTo>
                    <a:pt x="690397" y="233032"/>
                  </a:lnTo>
                  <a:lnTo>
                    <a:pt x="492150" y="352958"/>
                  </a:lnTo>
                  <a:lnTo>
                    <a:pt x="528637" y="219430"/>
                  </a:lnTo>
                  <a:lnTo>
                    <a:pt x="343616" y="106139"/>
                  </a:lnTo>
                  <a:lnTo>
                    <a:pt x="228187" y="84629"/>
                  </a:lnTo>
                  <a:lnTo>
                    <a:pt x="133970" y="169527"/>
                  </a:lnTo>
                  <a:lnTo>
                    <a:pt x="12585" y="375462"/>
                  </a:lnTo>
                  <a:lnTo>
                    <a:pt x="0" y="367512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2871682" y="8519886"/>
            <a:ext cx="1781175" cy="1185545"/>
            <a:chOff x="2907141" y="8471261"/>
            <a:chExt cx="1781175" cy="1185545"/>
          </a:xfrm>
        </p:grpSpPr>
        <p:pic>
          <p:nvPicPr>
            <p:cNvPr id="38" name="object 3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07141" y="8471261"/>
              <a:ext cx="1780858" cy="1185141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3012400" y="8499843"/>
              <a:ext cx="744855" cy="377825"/>
            </a:xfrm>
            <a:custGeom>
              <a:avLst/>
              <a:gdLst/>
              <a:ahLst/>
              <a:cxnLst/>
              <a:rect l="l" t="t" r="r" b="b"/>
              <a:pathLst>
                <a:path w="744854" h="377825">
                  <a:moveTo>
                    <a:pt x="95021" y="0"/>
                  </a:moveTo>
                  <a:lnTo>
                    <a:pt x="0" y="234429"/>
                  </a:lnTo>
                  <a:lnTo>
                    <a:pt x="213753" y="355066"/>
                  </a:lnTo>
                  <a:lnTo>
                    <a:pt x="174421" y="220738"/>
                  </a:lnTo>
                  <a:lnTo>
                    <a:pt x="373911" y="106776"/>
                  </a:lnTo>
                  <a:lnTo>
                    <a:pt x="498367" y="85139"/>
                  </a:lnTo>
                  <a:lnTo>
                    <a:pt x="599953" y="170541"/>
                  </a:lnTo>
                  <a:lnTo>
                    <a:pt x="730834" y="377697"/>
                  </a:lnTo>
                  <a:lnTo>
                    <a:pt x="744397" y="369709"/>
                  </a:lnTo>
                  <a:lnTo>
                    <a:pt x="670827" y="129095"/>
                  </a:lnTo>
                  <a:lnTo>
                    <a:pt x="583504" y="23706"/>
                  </a:lnTo>
                  <a:lnTo>
                    <a:pt x="425911" y="30876"/>
                  </a:lnTo>
                  <a:lnTo>
                    <a:pt x="141528" y="127939"/>
                  </a:lnTo>
                  <a:lnTo>
                    <a:pt x="950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012400" y="8499843"/>
              <a:ext cx="744855" cy="377825"/>
            </a:xfrm>
            <a:custGeom>
              <a:avLst/>
              <a:gdLst/>
              <a:ahLst/>
              <a:cxnLst/>
              <a:rect l="l" t="t" r="r" b="b"/>
              <a:pathLst>
                <a:path w="744854" h="377825">
                  <a:moveTo>
                    <a:pt x="744397" y="369709"/>
                  </a:moveTo>
                  <a:lnTo>
                    <a:pt x="670827" y="129095"/>
                  </a:lnTo>
                  <a:lnTo>
                    <a:pt x="583504" y="23706"/>
                  </a:lnTo>
                  <a:lnTo>
                    <a:pt x="425911" y="30876"/>
                  </a:lnTo>
                  <a:lnTo>
                    <a:pt x="141528" y="127939"/>
                  </a:lnTo>
                  <a:lnTo>
                    <a:pt x="95021" y="0"/>
                  </a:lnTo>
                  <a:lnTo>
                    <a:pt x="0" y="234429"/>
                  </a:lnTo>
                  <a:lnTo>
                    <a:pt x="213753" y="355066"/>
                  </a:lnTo>
                  <a:lnTo>
                    <a:pt x="174421" y="220738"/>
                  </a:lnTo>
                  <a:lnTo>
                    <a:pt x="373911" y="106776"/>
                  </a:lnTo>
                  <a:lnTo>
                    <a:pt x="498367" y="85139"/>
                  </a:lnTo>
                  <a:lnTo>
                    <a:pt x="599953" y="170541"/>
                  </a:lnTo>
                  <a:lnTo>
                    <a:pt x="730834" y="377697"/>
                  </a:lnTo>
                  <a:lnTo>
                    <a:pt x="744397" y="369709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949844" y="8501643"/>
              <a:ext cx="690880" cy="375920"/>
            </a:xfrm>
            <a:custGeom>
              <a:avLst/>
              <a:gdLst/>
              <a:ahLst/>
              <a:cxnLst/>
              <a:rect l="l" t="t" r="r" b="b"/>
              <a:pathLst>
                <a:path w="690879" h="375920">
                  <a:moveTo>
                    <a:pt x="602272" y="0"/>
                  </a:moveTo>
                  <a:lnTo>
                    <a:pt x="559142" y="127177"/>
                  </a:lnTo>
                  <a:lnTo>
                    <a:pt x="295388" y="30684"/>
                  </a:lnTo>
                  <a:lnTo>
                    <a:pt x="149226" y="23555"/>
                  </a:lnTo>
                  <a:lnTo>
                    <a:pt x="68236" y="128320"/>
                  </a:lnTo>
                  <a:lnTo>
                    <a:pt x="0" y="367512"/>
                  </a:lnTo>
                  <a:lnTo>
                    <a:pt x="12585" y="375462"/>
                  </a:lnTo>
                  <a:lnTo>
                    <a:pt x="133970" y="169527"/>
                  </a:lnTo>
                  <a:lnTo>
                    <a:pt x="228187" y="84629"/>
                  </a:lnTo>
                  <a:lnTo>
                    <a:pt x="343616" y="106139"/>
                  </a:lnTo>
                  <a:lnTo>
                    <a:pt x="528637" y="219430"/>
                  </a:lnTo>
                  <a:lnTo>
                    <a:pt x="492150" y="352958"/>
                  </a:lnTo>
                  <a:lnTo>
                    <a:pt x="690397" y="233032"/>
                  </a:lnTo>
                  <a:lnTo>
                    <a:pt x="6022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949844" y="8501643"/>
              <a:ext cx="690880" cy="375920"/>
            </a:xfrm>
            <a:custGeom>
              <a:avLst/>
              <a:gdLst/>
              <a:ahLst/>
              <a:cxnLst/>
              <a:rect l="l" t="t" r="r" b="b"/>
              <a:pathLst>
                <a:path w="690879" h="375920">
                  <a:moveTo>
                    <a:pt x="0" y="367512"/>
                  </a:moveTo>
                  <a:lnTo>
                    <a:pt x="68236" y="128320"/>
                  </a:lnTo>
                  <a:lnTo>
                    <a:pt x="149226" y="23555"/>
                  </a:lnTo>
                  <a:lnTo>
                    <a:pt x="295388" y="30684"/>
                  </a:lnTo>
                  <a:lnTo>
                    <a:pt x="559142" y="127177"/>
                  </a:lnTo>
                  <a:lnTo>
                    <a:pt x="602272" y="0"/>
                  </a:lnTo>
                  <a:lnTo>
                    <a:pt x="690397" y="233032"/>
                  </a:lnTo>
                  <a:lnTo>
                    <a:pt x="492150" y="352958"/>
                  </a:lnTo>
                  <a:lnTo>
                    <a:pt x="528637" y="219430"/>
                  </a:lnTo>
                  <a:lnTo>
                    <a:pt x="343616" y="106139"/>
                  </a:lnTo>
                  <a:lnTo>
                    <a:pt x="228187" y="84629"/>
                  </a:lnTo>
                  <a:lnTo>
                    <a:pt x="133970" y="169527"/>
                  </a:lnTo>
                  <a:lnTo>
                    <a:pt x="12585" y="375462"/>
                  </a:lnTo>
                  <a:lnTo>
                    <a:pt x="0" y="367512"/>
                  </a:lnTo>
                  <a:close/>
                </a:path>
              </a:pathLst>
            </a:custGeom>
            <a:ln w="205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2">
            <a:extLst>
              <a:ext uri="{FF2B5EF4-FFF2-40B4-BE49-F238E27FC236}">
                <a16:creationId xmlns:a16="http://schemas.microsoft.com/office/drawing/2014/main" id="{AC748FA1-A5AB-47F8-3C86-517E9F35B8E1}"/>
              </a:ext>
            </a:extLst>
          </p:cNvPr>
          <p:cNvSpPr txBox="1"/>
          <p:nvPr/>
        </p:nvSpPr>
        <p:spPr>
          <a:xfrm>
            <a:off x="3410206" y="339015"/>
            <a:ext cx="378654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2EA8290-3EF4-B739-A14C-726439956B1F}"/>
              </a:ext>
            </a:extLst>
          </p:cNvPr>
          <p:cNvGrpSpPr/>
          <p:nvPr/>
        </p:nvGrpSpPr>
        <p:grpSpPr>
          <a:xfrm>
            <a:off x="399999" y="8120836"/>
            <a:ext cx="1979929" cy="2035162"/>
            <a:chOff x="5213719" y="8117296"/>
            <a:chExt cx="1979929" cy="203516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38900E5-0761-CEC2-983A-BA5757BF4606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bject 16">
              <a:extLst>
                <a:ext uri="{FF2B5EF4-FFF2-40B4-BE49-F238E27FC236}">
                  <a16:creationId xmlns:a16="http://schemas.microsoft.com/office/drawing/2014/main" id="{400EF99D-C189-CBEF-22C3-DD2C57BA3E84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Rausim</a:t>
              </a:r>
              <a:r>
                <a:rPr lang="en-AU" sz="1500" spc="-3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kolos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7" name="object 15">
              <a:extLst>
                <a:ext uri="{FF2B5EF4-FFF2-40B4-BE49-F238E27FC236}">
                  <a16:creationId xmlns:a16="http://schemas.microsoft.com/office/drawing/2014/main" id="{FBB98C99-2867-43EC-BFBA-3B3C36FAB751}"/>
                </a:ext>
              </a:extLst>
            </p:cNvPr>
            <p:cNvSpPr txBox="1"/>
            <p:nvPr/>
          </p:nvSpPr>
          <p:spPr>
            <a:xfrm>
              <a:off x="5471902" y="8196686"/>
              <a:ext cx="1473947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Get Undressed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5DDEFD2-316D-727D-9DD0-FD27D9B27AFE}"/>
              </a:ext>
            </a:extLst>
          </p:cNvPr>
          <p:cNvGrpSpPr/>
          <p:nvPr/>
        </p:nvGrpSpPr>
        <p:grpSpPr>
          <a:xfrm>
            <a:off x="5213719" y="967719"/>
            <a:ext cx="1979929" cy="2035162"/>
            <a:chOff x="5213719" y="8117296"/>
            <a:chExt cx="1979929" cy="203516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2DDABC7-3400-A338-14A7-DAA477D8E98F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bject 16">
              <a:extLst>
                <a:ext uri="{FF2B5EF4-FFF2-40B4-BE49-F238E27FC236}">
                  <a16:creationId xmlns:a16="http://schemas.microsoft.com/office/drawing/2014/main" id="{C9FB0997-429C-1877-B018-7296D8FE6550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85" dirty="0">
                  <a:solidFill>
                    <a:srgbClr val="231F20"/>
                  </a:solidFill>
                  <a:latin typeface="Trebuchet MS"/>
                  <a:cs typeface="Trebuchet MS"/>
                </a:rPr>
                <a:t>Wasim </a:t>
              </a:r>
              <a:r>
                <a:rPr lang="en-AU" sz="1500" spc="-8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han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1" name="object 15">
              <a:extLst>
                <a:ext uri="{FF2B5EF4-FFF2-40B4-BE49-F238E27FC236}">
                  <a16:creationId xmlns:a16="http://schemas.microsoft.com/office/drawing/2014/main" id="{E1C7D872-2D57-C74A-B5DE-135956ED9408}"/>
                </a:ext>
              </a:extLst>
            </p:cNvPr>
            <p:cNvSpPr txBox="1"/>
            <p:nvPr/>
          </p:nvSpPr>
          <p:spPr>
            <a:xfrm>
              <a:off x="5726270" y="8187917"/>
              <a:ext cx="1098370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Wash Hands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5652E26-F185-9AAB-353B-3B41650CD9A1}"/>
              </a:ext>
            </a:extLst>
          </p:cNvPr>
          <p:cNvGrpSpPr/>
          <p:nvPr/>
        </p:nvGrpSpPr>
        <p:grpSpPr>
          <a:xfrm>
            <a:off x="5213719" y="3399060"/>
            <a:ext cx="1979929" cy="2035162"/>
            <a:chOff x="5213719" y="8117296"/>
            <a:chExt cx="1979929" cy="203516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5BAD53C-F09F-125E-B597-B25973071810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bject 16">
              <a:extLst>
                <a:ext uri="{FF2B5EF4-FFF2-40B4-BE49-F238E27FC236}">
                  <a16:creationId xmlns:a16="http://schemas.microsoft.com/office/drawing/2014/main" id="{4AFCD856-B5B9-E30D-4A22-44CEBFE1AB94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Kirap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5" name="object 15">
              <a:extLst>
                <a:ext uri="{FF2B5EF4-FFF2-40B4-BE49-F238E27FC236}">
                  <a16:creationId xmlns:a16="http://schemas.microsoft.com/office/drawing/2014/main" id="{F04A0982-5E1D-AEC5-2298-666364927DFF}"/>
                </a:ext>
              </a:extLst>
            </p:cNvPr>
            <p:cNvSpPr txBox="1"/>
            <p:nvPr/>
          </p:nvSpPr>
          <p:spPr>
            <a:xfrm>
              <a:off x="5847480" y="8186090"/>
              <a:ext cx="79871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Get Up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13D1FF0-8DB1-99E7-1F8C-3CDDA910E9EB}"/>
              </a:ext>
            </a:extLst>
          </p:cNvPr>
          <p:cNvGrpSpPr/>
          <p:nvPr/>
        </p:nvGrpSpPr>
        <p:grpSpPr>
          <a:xfrm>
            <a:off x="2788284" y="8095078"/>
            <a:ext cx="1979929" cy="2035162"/>
            <a:chOff x="5213719" y="8117296"/>
            <a:chExt cx="1979929" cy="2035162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B362E08-388C-DD9A-A220-A42C19442215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bject 16">
              <a:extLst>
                <a:ext uri="{FF2B5EF4-FFF2-40B4-BE49-F238E27FC236}">
                  <a16:creationId xmlns:a16="http://schemas.microsoft.com/office/drawing/2014/main" id="{1C6E78A9-D11D-3CE9-10B4-6B392FEE2C46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Rausim</a:t>
              </a:r>
              <a:r>
                <a:rPr lang="en-AU" sz="1500" spc="-3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kolos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9" name="object 15">
              <a:extLst>
                <a:ext uri="{FF2B5EF4-FFF2-40B4-BE49-F238E27FC236}">
                  <a16:creationId xmlns:a16="http://schemas.microsoft.com/office/drawing/2014/main" id="{53FCFC84-BD1F-DFB1-F2EF-B71E6D5E0A65}"/>
                </a:ext>
              </a:extLst>
            </p:cNvPr>
            <p:cNvSpPr txBox="1"/>
            <p:nvPr/>
          </p:nvSpPr>
          <p:spPr>
            <a:xfrm>
              <a:off x="5573752" y="8182864"/>
              <a:ext cx="1346168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Get Undressed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3FD7A11-CD91-B250-1B15-EC1F43D337E7}"/>
              </a:ext>
            </a:extLst>
          </p:cNvPr>
          <p:cNvGrpSpPr/>
          <p:nvPr/>
        </p:nvGrpSpPr>
        <p:grpSpPr>
          <a:xfrm>
            <a:off x="2789721" y="5720738"/>
            <a:ext cx="1979929" cy="2035162"/>
            <a:chOff x="5213719" y="8117296"/>
            <a:chExt cx="1979929" cy="203516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545E681-E9D9-7D29-290A-DE307E84589A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bject 16">
              <a:extLst>
                <a:ext uri="{FF2B5EF4-FFF2-40B4-BE49-F238E27FC236}">
                  <a16:creationId xmlns:a16="http://schemas.microsoft.com/office/drawing/2014/main" id="{F82583F0-3B59-6123-A553-D5CF59EB4873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Putim</a:t>
              </a:r>
              <a:r>
                <a:rPr lang="en-AU" sz="1500" spc="-3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kolos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63" name="object 15">
              <a:extLst>
                <a:ext uri="{FF2B5EF4-FFF2-40B4-BE49-F238E27FC236}">
                  <a16:creationId xmlns:a16="http://schemas.microsoft.com/office/drawing/2014/main" id="{C5632EBE-8001-AC75-08AA-D490565748FA}"/>
                </a:ext>
              </a:extLst>
            </p:cNvPr>
            <p:cNvSpPr txBox="1"/>
            <p:nvPr/>
          </p:nvSpPr>
          <p:spPr>
            <a:xfrm>
              <a:off x="5665318" y="8187362"/>
              <a:ext cx="1098369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Get Dressed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1385166-873E-CEBC-5FBD-2E4FEE2A56C5}"/>
              </a:ext>
            </a:extLst>
          </p:cNvPr>
          <p:cNvGrpSpPr/>
          <p:nvPr/>
        </p:nvGrpSpPr>
        <p:grpSpPr>
          <a:xfrm>
            <a:off x="399999" y="5743848"/>
            <a:ext cx="1979929" cy="2035162"/>
            <a:chOff x="5213719" y="8117296"/>
            <a:chExt cx="1979929" cy="2035162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8E0244D1-CA4F-A0EC-669F-9B7B3C1BF9AF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bject 16">
              <a:extLst>
                <a:ext uri="{FF2B5EF4-FFF2-40B4-BE49-F238E27FC236}">
                  <a16:creationId xmlns:a16="http://schemas.microsoft.com/office/drawing/2014/main" id="{7015E64A-3C84-129F-96E7-EC08358A2D0E}"/>
                </a:ext>
              </a:extLst>
            </p:cNvPr>
            <p:cNvSpPr txBox="1"/>
            <p:nvPr/>
          </p:nvSpPr>
          <p:spPr>
            <a:xfrm>
              <a:off x="5259248" y="9821294"/>
              <a:ext cx="1540410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0419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Putim</a:t>
              </a:r>
              <a:r>
                <a:rPr lang="en-AU" sz="1500" spc="-3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kolos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67" name="object 15">
              <a:extLst>
                <a:ext uri="{FF2B5EF4-FFF2-40B4-BE49-F238E27FC236}">
                  <a16:creationId xmlns:a16="http://schemas.microsoft.com/office/drawing/2014/main" id="{28239D3D-F9BF-69EB-B5A5-DF69CDBBD833}"/>
                </a:ext>
              </a:extLst>
            </p:cNvPr>
            <p:cNvSpPr txBox="1"/>
            <p:nvPr/>
          </p:nvSpPr>
          <p:spPr>
            <a:xfrm>
              <a:off x="5618153" y="8189557"/>
              <a:ext cx="115337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Get Dressed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sp>
        <p:nvSpPr>
          <p:cNvPr id="68" name="object 3">
            <a:extLst>
              <a:ext uri="{FF2B5EF4-FFF2-40B4-BE49-F238E27FC236}">
                <a16:creationId xmlns:a16="http://schemas.microsoft.com/office/drawing/2014/main" id="{9B8694E8-CD9A-6EA2-CA2A-9BF9AB1CCF8A}"/>
              </a:ext>
            </a:extLst>
          </p:cNvPr>
          <p:cNvSpPr txBox="1"/>
          <p:nvPr/>
        </p:nvSpPr>
        <p:spPr>
          <a:xfrm>
            <a:off x="955167" y="1067900"/>
            <a:ext cx="778696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>
                <a:solidFill>
                  <a:srgbClr val="231F20"/>
                </a:solidFill>
                <a:latin typeface="Trebuchet MS"/>
                <a:cs typeface="Trebuchet MS"/>
              </a:rPr>
              <a:t>Shower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9" name="object 3">
            <a:extLst>
              <a:ext uri="{FF2B5EF4-FFF2-40B4-BE49-F238E27FC236}">
                <a16:creationId xmlns:a16="http://schemas.microsoft.com/office/drawing/2014/main" id="{1CFF0893-9939-0310-E71C-F6D1904FD1CC}"/>
              </a:ext>
            </a:extLst>
          </p:cNvPr>
          <p:cNvSpPr txBox="1"/>
          <p:nvPr/>
        </p:nvSpPr>
        <p:spPr>
          <a:xfrm>
            <a:off x="3440558" y="1027455"/>
            <a:ext cx="778696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>
                <a:solidFill>
                  <a:srgbClr val="231F20"/>
                </a:solidFill>
                <a:latin typeface="Trebuchet MS"/>
                <a:cs typeface="Trebuchet MS"/>
              </a:rPr>
              <a:t>Toilet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0" name="object 3">
            <a:extLst>
              <a:ext uri="{FF2B5EF4-FFF2-40B4-BE49-F238E27FC236}">
                <a16:creationId xmlns:a16="http://schemas.microsoft.com/office/drawing/2014/main" id="{0D8EC920-DD72-CAFC-88C4-98F91D60632D}"/>
              </a:ext>
            </a:extLst>
          </p:cNvPr>
          <p:cNvSpPr txBox="1"/>
          <p:nvPr/>
        </p:nvSpPr>
        <p:spPr>
          <a:xfrm>
            <a:off x="890104" y="3469834"/>
            <a:ext cx="98203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>
                <a:solidFill>
                  <a:srgbClr val="231F20"/>
                </a:solidFill>
                <a:latin typeface="Trebuchet MS"/>
                <a:cs typeface="Trebuchet MS"/>
              </a:rPr>
              <a:t>Clean Teeth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1" name="object 3">
            <a:extLst>
              <a:ext uri="{FF2B5EF4-FFF2-40B4-BE49-F238E27FC236}">
                <a16:creationId xmlns:a16="http://schemas.microsoft.com/office/drawing/2014/main" id="{9BC7EA8A-FA21-637E-BBFE-FA3F3427B794}"/>
              </a:ext>
            </a:extLst>
          </p:cNvPr>
          <p:cNvSpPr txBox="1"/>
          <p:nvPr/>
        </p:nvSpPr>
        <p:spPr>
          <a:xfrm>
            <a:off x="3298429" y="3469834"/>
            <a:ext cx="98203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>
                <a:solidFill>
                  <a:srgbClr val="231F20"/>
                </a:solidFill>
                <a:latin typeface="Trebuchet MS"/>
                <a:cs typeface="Trebuchet MS"/>
              </a:rPr>
              <a:t>Clean Room</a:t>
            </a:r>
            <a:endParaRPr sz="15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1624" y="6122951"/>
            <a:ext cx="1745970" cy="131399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62059" y="5959538"/>
            <a:ext cx="1835873" cy="125225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74424" y="8365680"/>
            <a:ext cx="1462561" cy="129071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6524" y="8499585"/>
            <a:ext cx="1738972" cy="115680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552594" y="1327017"/>
            <a:ext cx="1302807" cy="126939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9206" y="3805178"/>
            <a:ext cx="1720745" cy="128145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658156" y="6109849"/>
            <a:ext cx="1013931" cy="125694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307327" y="8592875"/>
            <a:ext cx="1804276" cy="1010391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044330" y="2628753"/>
            <a:ext cx="62332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65" dirty="0" err="1">
                <a:solidFill>
                  <a:srgbClr val="231F20"/>
                </a:solidFill>
                <a:latin typeface="Trebuchet MS"/>
                <a:cs typeface="Trebuchet MS"/>
              </a:rPr>
              <a:t>Malolo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9118" y="5078940"/>
            <a:ext cx="75374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15" dirty="0" err="1">
                <a:solidFill>
                  <a:srgbClr val="231F20"/>
                </a:solidFill>
                <a:latin typeface="Trebuchet MS"/>
                <a:cs typeface="Trebuchet MS"/>
              </a:rPr>
              <a:t>Ol</a:t>
            </a:r>
            <a:r>
              <a:rPr lang="en-AU" sz="1500" spc="15" dirty="0">
                <a:solidFill>
                  <a:srgbClr val="231F20"/>
                </a:solidFill>
                <a:latin typeface="Trebuchet MS"/>
                <a:cs typeface="Trebuchet MS"/>
              </a:rPr>
              <a:t> wok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36595" y="2628753"/>
            <a:ext cx="46672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50" dirty="0" err="1">
                <a:solidFill>
                  <a:srgbClr val="231F20"/>
                </a:solidFill>
                <a:latin typeface="Trebuchet MS"/>
                <a:cs typeface="Trebuchet MS"/>
              </a:rPr>
              <a:t>Silip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86316" y="5089328"/>
            <a:ext cx="1383868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5" dirty="0">
                <a:solidFill>
                  <a:srgbClr val="231F20"/>
                </a:solidFill>
                <a:latin typeface="Trebuchet MS"/>
                <a:cs typeface="Trebuchet MS"/>
              </a:rPr>
              <a:t>Go </a:t>
            </a:r>
            <a:r>
              <a:rPr lang="en-AU" sz="1500" spc="-35" dirty="0" err="1">
                <a:solidFill>
                  <a:srgbClr val="231F20"/>
                </a:solidFill>
                <a:latin typeface="Trebuchet MS"/>
                <a:cs typeface="Trebuchet MS"/>
              </a:rPr>
              <a:t>lon</a:t>
            </a:r>
            <a:r>
              <a:rPr lang="en-AU" sz="1500" spc="-3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500" spc="-35" dirty="0" err="1">
                <a:solidFill>
                  <a:srgbClr val="231F20"/>
                </a:solidFill>
                <a:latin typeface="Trebuchet MS"/>
                <a:cs typeface="Trebuchet MS"/>
              </a:rPr>
              <a:t>wokabaut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23" name="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301854" y="3805178"/>
            <a:ext cx="1785838" cy="1187057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888132" y="3793577"/>
            <a:ext cx="1783727" cy="1187057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79592" y="1382404"/>
            <a:ext cx="1783284" cy="1186756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888132" y="1359197"/>
            <a:ext cx="1783284" cy="1186756"/>
          </a:xfrm>
          <a:prstGeom prst="rect">
            <a:avLst/>
          </a:prstGeom>
        </p:spPr>
      </p:pic>
      <p:sp>
        <p:nvSpPr>
          <p:cNvPr id="27" name="object 2">
            <a:extLst>
              <a:ext uri="{FF2B5EF4-FFF2-40B4-BE49-F238E27FC236}">
                <a16:creationId xmlns:a16="http://schemas.microsoft.com/office/drawing/2014/main" id="{B12505F4-4544-8DB6-5357-3D95DF080CDE}"/>
              </a:ext>
            </a:extLst>
          </p:cNvPr>
          <p:cNvSpPr txBox="1"/>
          <p:nvPr/>
        </p:nvSpPr>
        <p:spPr>
          <a:xfrm>
            <a:off x="3410206" y="339015"/>
            <a:ext cx="378654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BD7671C-DB9D-7F37-ECAE-FAF6F37629C5}"/>
              </a:ext>
            </a:extLst>
          </p:cNvPr>
          <p:cNvGrpSpPr/>
          <p:nvPr/>
        </p:nvGrpSpPr>
        <p:grpSpPr>
          <a:xfrm>
            <a:off x="2789721" y="5720738"/>
            <a:ext cx="1979929" cy="2035162"/>
            <a:chOff x="5213719" y="8117296"/>
            <a:chExt cx="1979929" cy="203516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23B977-DD49-2570-6CAC-CC8BEC9F1688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bject 16">
              <a:extLst>
                <a:ext uri="{FF2B5EF4-FFF2-40B4-BE49-F238E27FC236}">
                  <a16:creationId xmlns:a16="http://schemas.microsoft.com/office/drawing/2014/main" id="{7A4B61D0-1CE8-E5B8-60BF-4BFFB2E1F9BE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4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Redio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1" name="object 15">
              <a:extLst>
                <a:ext uri="{FF2B5EF4-FFF2-40B4-BE49-F238E27FC236}">
                  <a16:creationId xmlns:a16="http://schemas.microsoft.com/office/drawing/2014/main" id="{442C95C0-A235-F52B-DFD3-BF3949483896}"/>
                </a:ext>
              </a:extLst>
            </p:cNvPr>
            <p:cNvSpPr txBox="1"/>
            <p:nvPr/>
          </p:nvSpPr>
          <p:spPr>
            <a:xfrm>
              <a:off x="5665318" y="8187362"/>
              <a:ext cx="1098369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Radio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1173267-626F-2E7E-E24F-13ABC9536393}"/>
              </a:ext>
            </a:extLst>
          </p:cNvPr>
          <p:cNvGrpSpPr/>
          <p:nvPr/>
        </p:nvGrpSpPr>
        <p:grpSpPr>
          <a:xfrm>
            <a:off x="5194952" y="3365944"/>
            <a:ext cx="1979929" cy="2035162"/>
            <a:chOff x="5213719" y="8117296"/>
            <a:chExt cx="1979929" cy="2035162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4BB2D5E-ECB1-10BC-BAC1-1B291318423E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bject 16">
              <a:extLst>
                <a:ext uri="{FF2B5EF4-FFF2-40B4-BE49-F238E27FC236}">
                  <a16:creationId xmlns:a16="http://schemas.microsoft.com/office/drawing/2014/main" id="{5547C1DD-A481-AF35-6228-A75C384FABBD}"/>
                </a:ext>
              </a:extLst>
            </p:cNvPr>
            <p:cNvSpPr txBox="1"/>
            <p:nvPr/>
          </p:nvSpPr>
          <p:spPr>
            <a:xfrm>
              <a:off x="5398017" y="9823092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299085">
                <a:lnSpc>
                  <a:spcPct val="100000"/>
                </a:lnSpc>
                <a:spcBef>
                  <a:spcPts val="1335"/>
                </a:spcBef>
              </a:pPr>
              <a:r>
                <a:rPr lang="en-AU" sz="15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Go </a:t>
              </a:r>
              <a:r>
                <a:rPr lang="en-AU" sz="1500" spc="-3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lon</a:t>
              </a:r>
              <a:r>
                <a:rPr lang="en-AU" sz="15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3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gaden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5" name="object 15">
              <a:extLst>
                <a:ext uri="{FF2B5EF4-FFF2-40B4-BE49-F238E27FC236}">
                  <a16:creationId xmlns:a16="http://schemas.microsoft.com/office/drawing/2014/main" id="{A38CCFD3-A202-7E5E-FCF5-9CB6513B4E56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Go to the Garden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BFC4756-22CD-9590-AE9A-E56FBF4846D9}"/>
              </a:ext>
            </a:extLst>
          </p:cNvPr>
          <p:cNvGrpSpPr/>
          <p:nvPr/>
        </p:nvGrpSpPr>
        <p:grpSpPr>
          <a:xfrm>
            <a:off x="5194951" y="5720738"/>
            <a:ext cx="1979929" cy="2035162"/>
            <a:chOff x="5213719" y="8117296"/>
            <a:chExt cx="1979929" cy="2035162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90B6ED2-658C-30FE-66A3-81A51957A113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bject 16">
              <a:extLst>
                <a:ext uri="{FF2B5EF4-FFF2-40B4-BE49-F238E27FC236}">
                  <a16:creationId xmlns:a16="http://schemas.microsoft.com/office/drawing/2014/main" id="{42170D33-EAE5-147B-FC29-E2E8BF9D76CF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10" dirty="0">
                  <a:solidFill>
                    <a:srgbClr val="231F20"/>
                  </a:solidFill>
                  <a:latin typeface="Trebuchet MS"/>
                  <a:cs typeface="Trebuchet MS"/>
                </a:rPr>
                <a:t>Musik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3" name="object 15">
              <a:extLst>
                <a:ext uri="{FF2B5EF4-FFF2-40B4-BE49-F238E27FC236}">
                  <a16:creationId xmlns:a16="http://schemas.microsoft.com/office/drawing/2014/main" id="{2D485A23-3BF1-B616-A515-FD3C383635A3}"/>
                </a:ext>
              </a:extLst>
            </p:cNvPr>
            <p:cNvSpPr txBox="1"/>
            <p:nvPr/>
          </p:nvSpPr>
          <p:spPr>
            <a:xfrm>
              <a:off x="5665318" y="8187362"/>
              <a:ext cx="1098369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Music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4C8F491-EE43-E3E6-F9AF-B264CDAA59D4}"/>
              </a:ext>
            </a:extLst>
          </p:cNvPr>
          <p:cNvGrpSpPr/>
          <p:nvPr/>
        </p:nvGrpSpPr>
        <p:grpSpPr>
          <a:xfrm>
            <a:off x="5206557" y="8060408"/>
            <a:ext cx="1979929" cy="2035162"/>
            <a:chOff x="5213719" y="8117296"/>
            <a:chExt cx="1979929" cy="203516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14F9A33-121A-6860-39C4-2AAC19EF04F9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bject 16">
              <a:extLst>
                <a:ext uri="{FF2B5EF4-FFF2-40B4-BE49-F238E27FC236}">
                  <a16:creationId xmlns:a16="http://schemas.microsoft.com/office/drawing/2014/main" id="{68976A4D-C2B2-03AE-1100-2CC5D4C2D173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10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Taksi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7" name="object 15">
              <a:extLst>
                <a:ext uri="{FF2B5EF4-FFF2-40B4-BE49-F238E27FC236}">
                  <a16:creationId xmlns:a16="http://schemas.microsoft.com/office/drawing/2014/main" id="{E80A820F-2B17-F526-EB9D-C82717CDB8F5}"/>
                </a:ext>
              </a:extLst>
            </p:cNvPr>
            <p:cNvSpPr txBox="1"/>
            <p:nvPr/>
          </p:nvSpPr>
          <p:spPr>
            <a:xfrm>
              <a:off x="5665318" y="8187362"/>
              <a:ext cx="1098369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Taxi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18D8558-527E-A1F3-8C5A-DE97980DDA2C}"/>
              </a:ext>
            </a:extLst>
          </p:cNvPr>
          <p:cNvGrpSpPr/>
          <p:nvPr/>
        </p:nvGrpSpPr>
        <p:grpSpPr>
          <a:xfrm>
            <a:off x="2764241" y="8064647"/>
            <a:ext cx="1979929" cy="2035162"/>
            <a:chOff x="5213719" y="8117296"/>
            <a:chExt cx="1979929" cy="203516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FF6126A-C377-A174-325A-7C70DB252513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bject 16">
              <a:extLst>
                <a:ext uri="{FF2B5EF4-FFF2-40B4-BE49-F238E27FC236}">
                  <a16:creationId xmlns:a16="http://schemas.microsoft.com/office/drawing/2014/main" id="{098C19E5-84A1-3E60-7528-60F007F0AD70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30" dirty="0">
                  <a:solidFill>
                    <a:srgbClr val="231F20"/>
                  </a:solidFill>
                  <a:latin typeface="Trebuchet MS"/>
                  <a:cs typeface="Trebuchet MS"/>
                </a:rPr>
                <a:t>TV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1" name="object 15">
              <a:extLst>
                <a:ext uri="{FF2B5EF4-FFF2-40B4-BE49-F238E27FC236}">
                  <a16:creationId xmlns:a16="http://schemas.microsoft.com/office/drawing/2014/main" id="{CF494C75-5B5E-20F9-A7B2-73AA8057A24B}"/>
                </a:ext>
              </a:extLst>
            </p:cNvPr>
            <p:cNvSpPr txBox="1"/>
            <p:nvPr/>
          </p:nvSpPr>
          <p:spPr>
            <a:xfrm>
              <a:off x="5665318" y="8187362"/>
              <a:ext cx="1098369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TV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123BD7A-FE1F-CD9E-09CF-5A7A7D0B3EA5}"/>
              </a:ext>
            </a:extLst>
          </p:cNvPr>
          <p:cNvGrpSpPr/>
          <p:nvPr/>
        </p:nvGrpSpPr>
        <p:grpSpPr>
          <a:xfrm>
            <a:off x="374644" y="8060408"/>
            <a:ext cx="1979929" cy="2035162"/>
            <a:chOff x="5213719" y="8117296"/>
            <a:chExt cx="1979929" cy="203516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44E65FF-D849-8C4F-05F5-A3846C74E2E7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bject 16">
              <a:extLst>
                <a:ext uri="{FF2B5EF4-FFF2-40B4-BE49-F238E27FC236}">
                  <a16:creationId xmlns:a16="http://schemas.microsoft.com/office/drawing/2014/main" id="{D802BDCD-E330-EE0F-F353-598B30C8E0AD}"/>
                </a:ext>
              </a:extLst>
            </p:cNvPr>
            <p:cNvSpPr txBox="1"/>
            <p:nvPr/>
          </p:nvSpPr>
          <p:spPr>
            <a:xfrm>
              <a:off x="5547824" y="983350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35"/>
                </a:spcBef>
              </a:pPr>
              <a:r>
                <a:rPr lang="en-AU" sz="1500" spc="-6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Piksa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5" name="object 15">
              <a:extLst>
                <a:ext uri="{FF2B5EF4-FFF2-40B4-BE49-F238E27FC236}">
                  <a16:creationId xmlns:a16="http://schemas.microsoft.com/office/drawing/2014/main" id="{1EC81CA1-FC32-3FCA-7ABE-FC30145C283F}"/>
                </a:ext>
              </a:extLst>
            </p:cNvPr>
            <p:cNvSpPr txBox="1"/>
            <p:nvPr/>
          </p:nvSpPr>
          <p:spPr>
            <a:xfrm>
              <a:off x="5665318" y="8187362"/>
              <a:ext cx="1098369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Film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D3F9AB7-2710-CB12-AFC6-109437F317FB}"/>
              </a:ext>
            </a:extLst>
          </p:cNvPr>
          <p:cNvGrpSpPr/>
          <p:nvPr/>
        </p:nvGrpSpPr>
        <p:grpSpPr>
          <a:xfrm>
            <a:off x="369544" y="5744781"/>
            <a:ext cx="1979929" cy="2035162"/>
            <a:chOff x="5213719" y="8117296"/>
            <a:chExt cx="1979929" cy="2035162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1B12F28-D105-E7C4-9041-021A4AFAB068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bject 16">
              <a:extLst>
                <a:ext uri="{FF2B5EF4-FFF2-40B4-BE49-F238E27FC236}">
                  <a16:creationId xmlns:a16="http://schemas.microsoft.com/office/drawing/2014/main" id="{969FCA23-5FD2-2D91-94A5-9AA1CFEC967A}"/>
                </a:ext>
              </a:extLst>
            </p:cNvPr>
            <p:cNvSpPr txBox="1"/>
            <p:nvPr/>
          </p:nvSpPr>
          <p:spPr>
            <a:xfrm>
              <a:off x="5314507" y="9824574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6769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5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Telefone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9" name="object 15">
              <a:extLst>
                <a:ext uri="{FF2B5EF4-FFF2-40B4-BE49-F238E27FC236}">
                  <a16:creationId xmlns:a16="http://schemas.microsoft.com/office/drawing/2014/main" id="{B72B9E94-3790-38D4-12EB-0E5F55B9344F}"/>
                </a:ext>
              </a:extLst>
            </p:cNvPr>
            <p:cNvSpPr txBox="1"/>
            <p:nvPr/>
          </p:nvSpPr>
          <p:spPr>
            <a:xfrm>
              <a:off x="5665318" y="8187362"/>
              <a:ext cx="1098369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Telephone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sp>
        <p:nvSpPr>
          <p:cNvPr id="60" name="object 11">
            <a:extLst>
              <a:ext uri="{FF2B5EF4-FFF2-40B4-BE49-F238E27FC236}">
                <a16:creationId xmlns:a16="http://schemas.microsoft.com/office/drawing/2014/main" id="{EB04B999-7CE8-9A47-13CD-4FB33D5CC74D}"/>
              </a:ext>
            </a:extLst>
          </p:cNvPr>
          <p:cNvSpPr txBox="1"/>
          <p:nvPr/>
        </p:nvSpPr>
        <p:spPr>
          <a:xfrm>
            <a:off x="1044330" y="1071803"/>
            <a:ext cx="62332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65" dirty="0">
                <a:solidFill>
                  <a:srgbClr val="231F20"/>
                </a:solidFill>
                <a:latin typeface="Trebuchet MS"/>
                <a:cs typeface="Trebuchet MS"/>
              </a:rPr>
              <a:t>Rest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1" name="object 11">
            <a:extLst>
              <a:ext uri="{FF2B5EF4-FFF2-40B4-BE49-F238E27FC236}">
                <a16:creationId xmlns:a16="http://schemas.microsoft.com/office/drawing/2014/main" id="{5AA5AA99-BC4F-D120-9B86-83AC70002662}"/>
              </a:ext>
            </a:extLst>
          </p:cNvPr>
          <p:cNvSpPr txBox="1"/>
          <p:nvPr/>
        </p:nvSpPr>
        <p:spPr>
          <a:xfrm>
            <a:off x="3471982" y="1048196"/>
            <a:ext cx="623322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65" dirty="0">
                <a:solidFill>
                  <a:srgbClr val="231F20"/>
                </a:solidFill>
                <a:latin typeface="Trebuchet MS"/>
                <a:cs typeface="Trebuchet MS"/>
              </a:rPr>
              <a:t>Sleep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2" name="object 11">
            <a:extLst>
              <a:ext uri="{FF2B5EF4-FFF2-40B4-BE49-F238E27FC236}">
                <a16:creationId xmlns:a16="http://schemas.microsoft.com/office/drawing/2014/main" id="{595274D5-DD6C-6BEC-95F6-1CF8AA687914}"/>
              </a:ext>
            </a:extLst>
          </p:cNvPr>
          <p:cNvSpPr txBox="1"/>
          <p:nvPr/>
        </p:nvSpPr>
        <p:spPr>
          <a:xfrm>
            <a:off x="979117" y="3470717"/>
            <a:ext cx="75374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65" dirty="0" err="1">
                <a:solidFill>
                  <a:srgbClr val="231F20"/>
                </a:solidFill>
                <a:latin typeface="Trebuchet MS"/>
                <a:cs typeface="Trebuchet MS"/>
              </a:rPr>
              <a:t>Ativities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3" name="object 11">
            <a:extLst>
              <a:ext uri="{FF2B5EF4-FFF2-40B4-BE49-F238E27FC236}">
                <a16:creationId xmlns:a16="http://schemas.microsoft.com/office/drawing/2014/main" id="{9F21009D-FABB-4465-B7F7-C4C08CB7DA49}"/>
              </a:ext>
            </a:extLst>
          </p:cNvPr>
          <p:cNvSpPr txBox="1"/>
          <p:nvPr/>
        </p:nvSpPr>
        <p:spPr>
          <a:xfrm>
            <a:off x="3245920" y="3470717"/>
            <a:ext cx="1172507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65" dirty="0">
                <a:solidFill>
                  <a:srgbClr val="231F20"/>
                </a:solidFill>
                <a:latin typeface="Trebuchet MS"/>
                <a:cs typeface="Trebuchet MS"/>
              </a:rPr>
              <a:t>Go for a Walk</a:t>
            </a: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CEBFF54-91AD-457B-3421-163CC4670899}"/>
              </a:ext>
            </a:extLst>
          </p:cNvPr>
          <p:cNvGrpSpPr/>
          <p:nvPr/>
        </p:nvGrpSpPr>
        <p:grpSpPr>
          <a:xfrm>
            <a:off x="5197564" y="945880"/>
            <a:ext cx="1979929" cy="2035162"/>
            <a:chOff x="5213719" y="8117296"/>
            <a:chExt cx="1979929" cy="2035162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FE2953DB-362C-75A5-562C-08DFF2C12D5E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bject 16">
              <a:extLst>
                <a:ext uri="{FF2B5EF4-FFF2-40B4-BE49-F238E27FC236}">
                  <a16:creationId xmlns:a16="http://schemas.microsoft.com/office/drawing/2014/main" id="{6F94D8DE-2FD3-1BE1-F144-C22EC7E6B9C5}"/>
                </a:ext>
              </a:extLst>
            </p:cNvPr>
            <p:cNvSpPr txBox="1"/>
            <p:nvPr/>
          </p:nvSpPr>
          <p:spPr>
            <a:xfrm>
              <a:off x="5568749" y="9843799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299085">
                <a:lnSpc>
                  <a:spcPct val="100000"/>
                </a:lnSpc>
                <a:spcBef>
                  <a:spcPts val="1335"/>
                </a:spcBef>
              </a:pPr>
              <a:r>
                <a:rPr lang="en-AU" sz="1500" spc="-7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Eksesais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67" name="object 15">
              <a:extLst>
                <a:ext uri="{FF2B5EF4-FFF2-40B4-BE49-F238E27FC236}">
                  <a16:creationId xmlns:a16="http://schemas.microsoft.com/office/drawing/2014/main" id="{C50217B5-CACE-3773-CC7D-BC281FA6C2BF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Exercise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954045" y="2629614"/>
            <a:ext cx="71691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90" dirty="0">
                <a:solidFill>
                  <a:srgbClr val="231F20"/>
                </a:solidFill>
                <a:latin typeface="Trebuchet MS"/>
                <a:cs typeface="Trebuchet MS"/>
              </a:rPr>
              <a:t>Lait </a:t>
            </a:r>
            <a:r>
              <a:rPr lang="en-AU" sz="1500" spc="-90" dirty="0" err="1">
                <a:solidFill>
                  <a:srgbClr val="231F20"/>
                </a:solidFill>
                <a:latin typeface="Trebuchet MS"/>
                <a:cs typeface="Trebuchet MS"/>
              </a:rPr>
              <a:t>i</a:t>
            </a:r>
            <a:r>
              <a:rPr lang="en-AU" sz="1500" spc="-90" dirty="0">
                <a:solidFill>
                  <a:srgbClr val="231F20"/>
                </a:solidFill>
                <a:latin typeface="Trebuchet MS"/>
                <a:cs typeface="Trebuchet MS"/>
              </a:rPr>
              <a:t> on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53118" y="5068014"/>
            <a:ext cx="31813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5" dirty="0">
                <a:solidFill>
                  <a:srgbClr val="231F20"/>
                </a:solidFill>
                <a:latin typeface="Trebuchet MS"/>
                <a:cs typeface="Trebuchet MS"/>
              </a:rPr>
              <a:t>Hat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51377" y="2641103"/>
            <a:ext cx="72390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spc="-90" dirty="0">
                <a:solidFill>
                  <a:srgbClr val="231F20"/>
                </a:solidFill>
                <a:latin typeface="Trebuchet MS"/>
                <a:cs typeface="Trebuchet MS"/>
              </a:rPr>
              <a:t>L</a:t>
            </a:r>
            <a:r>
              <a:rPr lang="en-AU" sz="1500" spc="-50" dirty="0">
                <a:solidFill>
                  <a:srgbClr val="231F20"/>
                </a:solidFill>
                <a:latin typeface="Trebuchet MS"/>
                <a:cs typeface="Trebuchet MS"/>
              </a:rPr>
              <a:t>ait </a:t>
            </a:r>
            <a:r>
              <a:rPr lang="en-AU" sz="1500" spc="-50" dirty="0" err="1">
                <a:solidFill>
                  <a:srgbClr val="231F20"/>
                </a:solidFill>
                <a:latin typeface="Trebuchet MS"/>
                <a:cs typeface="Trebuchet MS"/>
              </a:rPr>
              <a:t>i</a:t>
            </a:r>
            <a:r>
              <a:rPr lang="en-AU" sz="1500" spc="-50" dirty="0">
                <a:solidFill>
                  <a:srgbClr val="231F20"/>
                </a:solidFill>
                <a:latin typeface="Trebuchet MS"/>
                <a:cs typeface="Trebuchet MS"/>
              </a:rPr>
              <a:t> off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93998" y="5078105"/>
            <a:ext cx="39243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25" dirty="0">
                <a:solidFill>
                  <a:srgbClr val="231F20"/>
                </a:solidFill>
                <a:latin typeface="Trebuchet MS"/>
                <a:cs typeface="Trebuchet MS"/>
              </a:rPr>
              <a:t>Kol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6415" y="8540129"/>
            <a:ext cx="1494611" cy="122533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11924" y="8492682"/>
            <a:ext cx="936148" cy="129155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10164" y="1382247"/>
            <a:ext cx="1766925" cy="1070825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0163" y="1361130"/>
            <a:ext cx="889368" cy="125705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64407" y="1332292"/>
            <a:ext cx="1061996" cy="1242461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4175283" y="3559917"/>
            <a:ext cx="10160" cy="1106805"/>
            <a:chOff x="4175283" y="3559917"/>
            <a:chExt cx="10160" cy="1106805"/>
          </a:xfrm>
        </p:grpSpPr>
        <p:sp>
          <p:nvSpPr>
            <p:cNvPr id="18" name="object 18"/>
            <p:cNvSpPr/>
            <p:nvPr/>
          </p:nvSpPr>
          <p:spPr>
            <a:xfrm>
              <a:off x="4175277" y="3560127"/>
              <a:ext cx="10160" cy="1106170"/>
            </a:xfrm>
            <a:custGeom>
              <a:avLst/>
              <a:gdLst/>
              <a:ahLst/>
              <a:cxnLst/>
              <a:rect l="l" t="t" r="r" b="b"/>
              <a:pathLst>
                <a:path w="10160" h="1106170">
                  <a:moveTo>
                    <a:pt x="10033" y="0"/>
                  </a:moveTo>
                  <a:lnTo>
                    <a:pt x="0" y="0"/>
                  </a:lnTo>
                  <a:lnTo>
                    <a:pt x="0" y="1038860"/>
                  </a:lnTo>
                  <a:lnTo>
                    <a:pt x="2374" y="1038860"/>
                  </a:lnTo>
                  <a:lnTo>
                    <a:pt x="2374" y="1083310"/>
                  </a:lnTo>
                  <a:lnTo>
                    <a:pt x="7442" y="1083310"/>
                  </a:lnTo>
                  <a:lnTo>
                    <a:pt x="7442" y="1106170"/>
                  </a:lnTo>
                  <a:lnTo>
                    <a:pt x="10033" y="1106170"/>
                  </a:lnTo>
                  <a:lnTo>
                    <a:pt x="10033" y="1083310"/>
                  </a:lnTo>
                  <a:lnTo>
                    <a:pt x="10033" y="1038860"/>
                  </a:lnTo>
                  <a:lnTo>
                    <a:pt x="10033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176547" y="3560482"/>
              <a:ext cx="8890" cy="1099820"/>
            </a:xfrm>
            <a:custGeom>
              <a:avLst/>
              <a:gdLst/>
              <a:ahLst/>
              <a:cxnLst/>
              <a:rect l="l" t="t" r="r" b="b"/>
              <a:pathLst>
                <a:path w="8889" h="1099820">
                  <a:moveTo>
                    <a:pt x="8775" y="355"/>
                  </a:moveTo>
                  <a:lnTo>
                    <a:pt x="8763" y="0"/>
                  </a:lnTo>
                  <a:lnTo>
                    <a:pt x="0" y="0"/>
                  </a:lnTo>
                  <a:lnTo>
                    <a:pt x="0" y="1037590"/>
                  </a:lnTo>
                  <a:lnTo>
                    <a:pt x="2362" y="1037590"/>
                  </a:lnTo>
                  <a:lnTo>
                    <a:pt x="2362" y="1082040"/>
                  </a:lnTo>
                  <a:lnTo>
                    <a:pt x="3733" y="1082040"/>
                  </a:lnTo>
                  <a:lnTo>
                    <a:pt x="3733" y="1082395"/>
                  </a:lnTo>
                  <a:lnTo>
                    <a:pt x="6832" y="1082395"/>
                  </a:lnTo>
                  <a:lnTo>
                    <a:pt x="6832" y="1099820"/>
                  </a:lnTo>
                  <a:lnTo>
                    <a:pt x="8763" y="1099820"/>
                  </a:lnTo>
                  <a:lnTo>
                    <a:pt x="8763" y="1092555"/>
                  </a:lnTo>
                  <a:lnTo>
                    <a:pt x="8775" y="1082395"/>
                  </a:lnTo>
                  <a:lnTo>
                    <a:pt x="8775" y="1036675"/>
                  </a:lnTo>
                  <a:lnTo>
                    <a:pt x="8775" y="355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179100" y="3559923"/>
              <a:ext cx="6350" cy="1087120"/>
            </a:xfrm>
            <a:custGeom>
              <a:avLst/>
              <a:gdLst/>
              <a:ahLst/>
              <a:cxnLst/>
              <a:rect l="l" t="t" r="r" b="b"/>
              <a:pathLst>
                <a:path w="6350" h="1087120">
                  <a:moveTo>
                    <a:pt x="6223" y="0"/>
                  </a:moveTo>
                  <a:lnTo>
                    <a:pt x="0" y="0"/>
                  </a:lnTo>
                  <a:lnTo>
                    <a:pt x="0" y="1036320"/>
                  </a:lnTo>
                  <a:lnTo>
                    <a:pt x="2438" y="1036320"/>
                  </a:lnTo>
                  <a:lnTo>
                    <a:pt x="2438" y="1082040"/>
                  </a:lnTo>
                  <a:lnTo>
                    <a:pt x="5511" y="1082040"/>
                  </a:lnTo>
                  <a:lnTo>
                    <a:pt x="5511" y="1087120"/>
                  </a:lnTo>
                  <a:lnTo>
                    <a:pt x="6223" y="1087120"/>
                  </a:lnTo>
                  <a:lnTo>
                    <a:pt x="6223" y="1082040"/>
                  </a:lnTo>
                  <a:lnTo>
                    <a:pt x="6223" y="1036320"/>
                  </a:lnTo>
                  <a:lnTo>
                    <a:pt x="6223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180370" y="3560279"/>
              <a:ext cx="5080" cy="1080770"/>
            </a:xfrm>
            <a:custGeom>
              <a:avLst/>
              <a:gdLst/>
              <a:ahLst/>
              <a:cxnLst/>
              <a:rect l="l" t="t" r="r" b="b"/>
              <a:pathLst>
                <a:path w="5079" h="1080770">
                  <a:moveTo>
                    <a:pt x="4953" y="0"/>
                  </a:moveTo>
                  <a:lnTo>
                    <a:pt x="0" y="0"/>
                  </a:lnTo>
                  <a:lnTo>
                    <a:pt x="0" y="1035050"/>
                  </a:lnTo>
                  <a:lnTo>
                    <a:pt x="1320" y="1035050"/>
                  </a:lnTo>
                  <a:lnTo>
                    <a:pt x="2413" y="1045273"/>
                  </a:lnTo>
                  <a:lnTo>
                    <a:pt x="2413" y="1080770"/>
                  </a:lnTo>
                  <a:lnTo>
                    <a:pt x="4953" y="1080770"/>
                  </a:lnTo>
                  <a:lnTo>
                    <a:pt x="4953" y="1035050"/>
                  </a:lnTo>
                  <a:lnTo>
                    <a:pt x="4953" y="0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182910" y="3560406"/>
              <a:ext cx="2540" cy="1056640"/>
            </a:xfrm>
            <a:custGeom>
              <a:avLst/>
              <a:gdLst/>
              <a:ahLst/>
              <a:cxnLst/>
              <a:rect l="l" t="t" r="r" b="b"/>
              <a:pathLst>
                <a:path w="2539" h="1056639">
                  <a:moveTo>
                    <a:pt x="2413" y="0"/>
                  </a:moveTo>
                  <a:lnTo>
                    <a:pt x="1270" y="0"/>
                  </a:lnTo>
                  <a:lnTo>
                    <a:pt x="0" y="0"/>
                  </a:lnTo>
                  <a:lnTo>
                    <a:pt x="0" y="1033538"/>
                  </a:lnTo>
                  <a:lnTo>
                    <a:pt x="2413" y="1056220"/>
                  </a:lnTo>
                  <a:lnTo>
                    <a:pt x="2413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3536941" y="3794574"/>
            <a:ext cx="530860" cy="1219200"/>
            <a:chOff x="3548767" y="3560406"/>
            <a:chExt cx="530860" cy="1219200"/>
          </a:xfrm>
        </p:grpSpPr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48767" y="3560406"/>
              <a:ext cx="530378" cy="1219200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3665051" y="3560407"/>
              <a:ext cx="268605" cy="1116965"/>
            </a:xfrm>
            <a:custGeom>
              <a:avLst/>
              <a:gdLst/>
              <a:ahLst/>
              <a:cxnLst/>
              <a:rect l="l" t="t" r="r" b="b"/>
              <a:pathLst>
                <a:path w="268604" h="1116964">
                  <a:moveTo>
                    <a:pt x="186746" y="0"/>
                  </a:moveTo>
                  <a:lnTo>
                    <a:pt x="75590" y="0"/>
                  </a:lnTo>
                  <a:lnTo>
                    <a:pt x="75590" y="855356"/>
                  </a:lnTo>
                  <a:lnTo>
                    <a:pt x="62498" y="875606"/>
                  </a:lnTo>
                  <a:lnTo>
                    <a:pt x="34380" y="903002"/>
                  </a:lnTo>
                  <a:lnTo>
                    <a:pt x="7969" y="941829"/>
                  </a:lnTo>
                  <a:lnTo>
                    <a:pt x="0" y="996377"/>
                  </a:lnTo>
                  <a:lnTo>
                    <a:pt x="13347" y="1048761"/>
                  </a:lnTo>
                  <a:lnTo>
                    <a:pt x="37722" y="1083504"/>
                  </a:lnTo>
                  <a:lnTo>
                    <a:pt x="69652" y="1104052"/>
                  </a:lnTo>
                  <a:lnTo>
                    <a:pt x="105662" y="1113853"/>
                  </a:lnTo>
                  <a:lnTo>
                    <a:pt x="142278" y="1116354"/>
                  </a:lnTo>
                  <a:lnTo>
                    <a:pt x="189040" y="1105564"/>
                  </a:lnTo>
                  <a:lnTo>
                    <a:pt x="229274" y="1076207"/>
                  </a:lnTo>
                  <a:lnTo>
                    <a:pt x="257462" y="1032799"/>
                  </a:lnTo>
                  <a:lnTo>
                    <a:pt x="268084" y="979854"/>
                  </a:lnTo>
                  <a:lnTo>
                    <a:pt x="264027" y="945347"/>
                  </a:lnTo>
                  <a:lnTo>
                    <a:pt x="253696" y="916614"/>
                  </a:lnTo>
                  <a:lnTo>
                    <a:pt x="239853" y="891397"/>
                  </a:lnTo>
                  <a:lnTo>
                    <a:pt x="225259" y="867434"/>
                  </a:lnTo>
                  <a:lnTo>
                    <a:pt x="210359" y="839803"/>
                  </a:lnTo>
                  <a:lnTo>
                    <a:pt x="199483" y="814406"/>
                  </a:lnTo>
                  <a:lnTo>
                    <a:pt x="192796" y="790765"/>
                  </a:lnTo>
                  <a:lnTo>
                    <a:pt x="190461" y="768399"/>
                  </a:lnTo>
                  <a:lnTo>
                    <a:pt x="186746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44201" y="3563042"/>
              <a:ext cx="268003" cy="11752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3645364" y="3940695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5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644211" y="3938454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5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686045" y="3726210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685246" y="3724482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686045" y="3780021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685246" y="3778298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686045" y="3833835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685246" y="3832099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33"/>
                  </a:lnTo>
                  <a:lnTo>
                    <a:pt x="0" y="5575"/>
                  </a:lnTo>
                  <a:lnTo>
                    <a:pt x="1739" y="6908"/>
                  </a:lnTo>
                  <a:lnTo>
                    <a:pt x="183375" y="6908"/>
                  </a:lnTo>
                  <a:lnTo>
                    <a:pt x="185115" y="5575"/>
                  </a:lnTo>
                  <a:lnTo>
                    <a:pt x="185115" y="3949"/>
                  </a:lnTo>
                  <a:lnTo>
                    <a:pt x="185115" y="1333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686045" y="3887637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33"/>
                  </a:lnTo>
                  <a:lnTo>
                    <a:pt x="0" y="5575"/>
                  </a:lnTo>
                  <a:lnTo>
                    <a:pt x="1752" y="6908"/>
                  </a:lnTo>
                  <a:lnTo>
                    <a:pt x="183375" y="6908"/>
                  </a:lnTo>
                  <a:lnTo>
                    <a:pt x="185115" y="5575"/>
                  </a:lnTo>
                  <a:lnTo>
                    <a:pt x="185115" y="3949"/>
                  </a:lnTo>
                  <a:lnTo>
                    <a:pt x="185115" y="1333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685246" y="3885923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645364" y="4209760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5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644211" y="4207521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5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686045" y="399527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685246" y="3993546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686045" y="4049087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685246" y="4047359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686045" y="4102902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685246" y="4101178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686045" y="415671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3685246" y="4154988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20" h="6985">
                  <a:moveTo>
                    <a:pt x="183375" y="0"/>
                  </a:moveTo>
                  <a:lnTo>
                    <a:pt x="1739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39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3774296" y="3560407"/>
              <a:ext cx="50800" cy="886460"/>
            </a:xfrm>
            <a:custGeom>
              <a:avLst/>
              <a:gdLst/>
              <a:ahLst/>
              <a:cxnLst/>
              <a:rect l="l" t="t" r="r" b="b"/>
              <a:pathLst>
                <a:path w="50800" h="886460">
                  <a:moveTo>
                    <a:pt x="6920" y="0"/>
                  </a:moveTo>
                  <a:lnTo>
                    <a:pt x="93" y="0"/>
                  </a:lnTo>
                  <a:lnTo>
                    <a:pt x="0" y="729493"/>
                  </a:lnTo>
                  <a:lnTo>
                    <a:pt x="178" y="792931"/>
                  </a:lnTo>
                  <a:lnTo>
                    <a:pt x="1556" y="841499"/>
                  </a:lnTo>
                  <a:lnTo>
                    <a:pt x="50748" y="886396"/>
                  </a:lnTo>
                  <a:lnTo>
                    <a:pt x="32038" y="866134"/>
                  </a:lnTo>
                  <a:lnTo>
                    <a:pt x="18290" y="845375"/>
                  </a:lnTo>
                  <a:lnTo>
                    <a:pt x="9814" y="820291"/>
                  </a:lnTo>
                  <a:lnTo>
                    <a:pt x="6920" y="787056"/>
                  </a:lnTo>
                  <a:lnTo>
                    <a:pt x="6920" y="0"/>
                  </a:lnTo>
                  <a:close/>
                </a:path>
              </a:pathLst>
            </a:custGeom>
            <a:solidFill>
              <a:srgbClr val="ABD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3701821" y="3561016"/>
              <a:ext cx="58419" cy="946150"/>
            </a:xfrm>
            <a:custGeom>
              <a:avLst/>
              <a:gdLst/>
              <a:ahLst/>
              <a:cxnLst/>
              <a:rect l="l" t="t" r="r" b="b"/>
              <a:pathLst>
                <a:path w="58420" h="946150">
                  <a:moveTo>
                    <a:pt x="57467" y="0"/>
                  </a:moveTo>
                  <a:lnTo>
                    <a:pt x="52501" y="0"/>
                  </a:lnTo>
                  <a:lnTo>
                    <a:pt x="52501" y="825500"/>
                  </a:lnTo>
                  <a:lnTo>
                    <a:pt x="52641" y="825500"/>
                  </a:lnTo>
                  <a:lnTo>
                    <a:pt x="52641" y="830580"/>
                  </a:lnTo>
                  <a:lnTo>
                    <a:pt x="52997" y="830580"/>
                  </a:lnTo>
                  <a:lnTo>
                    <a:pt x="52997" y="838200"/>
                  </a:lnTo>
                  <a:lnTo>
                    <a:pt x="53238" y="838200"/>
                  </a:lnTo>
                  <a:lnTo>
                    <a:pt x="53238" y="839470"/>
                  </a:lnTo>
                  <a:lnTo>
                    <a:pt x="54381" y="839470"/>
                  </a:lnTo>
                  <a:lnTo>
                    <a:pt x="54381" y="838200"/>
                  </a:lnTo>
                  <a:lnTo>
                    <a:pt x="55905" y="838200"/>
                  </a:lnTo>
                  <a:lnTo>
                    <a:pt x="55905" y="830580"/>
                  </a:lnTo>
                  <a:lnTo>
                    <a:pt x="57111" y="830580"/>
                  </a:lnTo>
                  <a:lnTo>
                    <a:pt x="57111" y="825500"/>
                  </a:lnTo>
                  <a:lnTo>
                    <a:pt x="57467" y="825500"/>
                  </a:lnTo>
                  <a:lnTo>
                    <a:pt x="57467" y="0"/>
                  </a:lnTo>
                  <a:close/>
                </a:path>
                <a:path w="58420" h="946150">
                  <a:moveTo>
                    <a:pt x="58064" y="864565"/>
                  </a:moveTo>
                  <a:lnTo>
                    <a:pt x="52311" y="849439"/>
                  </a:lnTo>
                  <a:lnTo>
                    <a:pt x="49555" y="862330"/>
                  </a:lnTo>
                  <a:lnTo>
                    <a:pt x="46647" y="870305"/>
                  </a:lnTo>
                  <a:lnTo>
                    <a:pt x="41744" y="876655"/>
                  </a:lnTo>
                  <a:lnTo>
                    <a:pt x="33083" y="884694"/>
                  </a:lnTo>
                  <a:lnTo>
                    <a:pt x="20256" y="897547"/>
                  </a:lnTo>
                  <a:lnTo>
                    <a:pt x="9321" y="912304"/>
                  </a:lnTo>
                  <a:lnTo>
                    <a:pt x="1993" y="928611"/>
                  </a:lnTo>
                  <a:lnTo>
                    <a:pt x="0" y="946111"/>
                  </a:lnTo>
                  <a:lnTo>
                    <a:pt x="3225" y="931227"/>
                  </a:lnTo>
                  <a:lnTo>
                    <a:pt x="7239" y="921893"/>
                  </a:lnTo>
                  <a:lnTo>
                    <a:pt x="14643" y="914120"/>
                  </a:lnTo>
                  <a:lnTo>
                    <a:pt x="28117" y="903986"/>
                  </a:lnTo>
                  <a:lnTo>
                    <a:pt x="43751" y="891336"/>
                  </a:lnTo>
                  <a:lnTo>
                    <a:pt x="54483" y="878370"/>
                  </a:lnTo>
                  <a:lnTo>
                    <a:pt x="58064" y="86456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797027" y="4545609"/>
              <a:ext cx="60325" cy="63500"/>
            </a:xfrm>
            <a:custGeom>
              <a:avLst/>
              <a:gdLst/>
              <a:ahLst/>
              <a:cxnLst/>
              <a:rect l="l" t="t" r="r" b="b"/>
              <a:pathLst>
                <a:path w="60325" h="63500">
                  <a:moveTo>
                    <a:pt x="60223" y="0"/>
                  </a:moveTo>
                  <a:lnTo>
                    <a:pt x="37391" y="33318"/>
                  </a:lnTo>
                  <a:lnTo>
                    <a:pt x="1295" y="57492"/>
                  </a:lnTo>
                  <a:lnTo>
                    <a:pt x="0" y="62903"/>
                  </a:lnTo>
                  <a:lnTo>
                    <a:pt x="44369" y="37927"/>
                  </a:lnTo>
                  <a:lnTo>
                    <a:pt x="58953" y="9964"/>
                  </a:lnTo>
                  <a:lnTo>
                    <a:pt x="60223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773783" y="4152147"/>
              <a:ext cx="51435" cy="296545"/>
            </a:xfrm>
            <a:custGeom>
              <a:avLst/>
              <a:gdLst/>
              <a:ahLst/>
              <a:cxnLst/>
              <a:rect l="l" t="t" r="r" b="b"/>
              <a:pathLst>
                <a:path w="51435" h="296545">
                  <a:moveTo>
                    <a:pt x="8864" y="0"/>
                  </a:moveTo>
                  <a:lnTo>
                    <a:pt x="749" y="0"/>
                  </a:lnTo>
                  <a:lnTo>
                    <a:pt x="0" y="172491"/>
                  </a:lnTo>
                  <a:lnTo>
                    <a:pt x="5232" y="234807"/>
                  </a:lnTo>
                  <a:lnTo>
                    <a:pt x="30288" y="280930"/>
                  </a:lnTo>
                  <a:lnTo>
                    <a:pt x="51117" y="296443"/>
                  </a:lnTo>
                  <a:lnTo>
                    <a:pt x="35203" y="281042"/>
                  </a:lnTo>
                  <a:lnTo>
                    <a:pt x="21761" y="259076"/>
                  </a:lnTo>
                  <a:lnTo>
                    <a:pt x="12434" y="230753"/>
                  </a:lnTo>
                  <a:lnTo>
                    <a:pt x="8864" y="196278"/>
                  </a:lnTo>
                  <a:lnTo>
                    <a:pt x="8864" y="0"/>
                  </a:lnTo>
                  <a:close/>
                </a:path>
              </a:pathLst>
            </a:custGeom>
            <a:solidFill>
              <a:srgbClr val="007E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3795405" y="4153018"/>
              <a:ext cx="8255" cy="234950"/>
            </a:xfrm>
            <a:custGeom>
              <a:avLst/>
              <a:gdLst/>
              <a:ahLst/>
              <a:cxnLst/>
              <a:rect l="l" t="t" r="r" b="b"/>
              <a:pathLst>
                <a:path w="8254" h="234950">
                  <a:moveTo>
                    <a:pt x="0" y="0"/>
                  </a:moveTo>
                  <a:lnTo>
                    <a:pt x="0" y="220611"/>
                  </a:lnTo>
                  <a:lnTo>
                    <a:pt x="1202" y="225978"/>
                  </a:lnTo>
                  <a:lnTo>
                    <a:pt x="3848" y="233465"/>
                  </a:lnTo>
                  <a:lnTo>
                    <a:pt x="6493" y="234525"/>
                  </a:lnTo>
                  <a:lnTo>
                    <a:pt x="7696" y="220611"/>
                  </a:lnTo>
                  <a:lnTo>
                    <a:pt x="7696" y="4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C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621309" y="4329252"/>
              <a:ext cx="325290" cy="78955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3635972" y="4343945"/>
              <a:ext cx="297180" cy="26034"/>
            </a:xfrm>
            <a:custGeom>
              <a:avLst/>
              <a:gdLst/>
              <a:ahLst/>
              <a:cxnLst/>
              <a:rect l="l" t="t" r="r" b="b"/>
              <a:pathLst>
                <a:path w="297179" h="26035">
                  <a:moveTo>
                    <a:pt x="25908" y="16903"/>
                  </a:moveTo>
                  <a:lnTo>
                    <a:pt x="25768" y="9474"/>
                  </a:lnTo>
                  <a:lnTo>
                    <a:pt x="16421" y="127"/>
                  </a:lnTo>
                  <a:lnTo>
                    <a:pt x="8991" y="0"/>
                  </a:lnTo>
                  <a:lnTo>
                    <a:pt x="0" y="8991"/>
                  </a:lnTo>
                  <a:lnTo>
                    <a:pt x="152" y="16408"/>
                  </a:lnTo>
                  <a:lnTo>
                    <a:pt x="9486" y="25755"/>
                  </a:lnTo>
                  <a:lnTo>
                    <a:pt x="16916" y="25895"/>
                  </a:lnTo>
                  <a:lnTo>
                    <a:pt x="21412" y="21399"/>
                  </a:lnTo>
                  <a:lnTo>
                    <a:pt x="25908" y="16903"/>
                  </a:lnTo>
                  <a:close/>
                </a:path>
                <a:path w="297179" h="26035">
                  <a:moveTo>
                    <a:pt x="296926" y="16903"/>
                  </a:moveTo>
                  <a:lnTo>
                    <a:pt x="296786" y="9474"/>
                  </a:lnTo>
                  <a:lnTo>
                    <a:pt x="287439" y="127"/>
                  </a:lnTo>
                  <a:lnTo>
                    <a:pt x="280009" y="0"/>
                  </a:lnTo>
                  <a:lnTo>
                    <a:pt x="271018" y="8991"/>
                  </a:lnTo>
                  <a:lnTo>
                    <a:pt x="271170" y="16408"/>
                  </a:lnTo>
                  <a:lnTo>
                    <a:pt x="280504" y="25755"/>
                  </a:lnTo>
                  <a:lnTo>
                    <a:pt x="287934" y="25895"/>
                  </a:lnTo>
                  <a:lnTo>
                    <a:pt x="292430" y="21399"/>
                  </a:lnTo>
                  <a:lnTo>
                    <a:pt x="296926" y="16903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1087395" y="3786661"/>
            <a:ext cx="530860" cy="1219835"/>
            <a:chOff x="1143374" y="3550761"/>
            <a:chExt cx="530860" cy="1219835"/>
          </a:xfrm>
        </p:grpSpPr>
        <p:pic>
          <p:nvPicPr>
            <p:cNvPr id="55" name="object 5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43374" y="3550805"/>
              <a:ext cx="530378" cy="1219200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1259669" y="3550805"/>
              <a:ext cx="268605" cy="1116330"/>
            </a:xfrm>
            <a:custGeom>
              <a:avLst/>
              <a:gdLst/>
              <a:ahLst/>
              <a:cxnLst/>
              <a:rect l="l" t="t" r="r" b="b"/>
              <a:pathLst>
                <a:path w="268605" h="1116329">
                  <a:moveTo>
                    <a:pt x="186737" y="0"/>
                  </a:moveTo>
                  <a:lnTo>
                    <a:pt x="75577" y="0"/>
                  </a:lnTo>
                  <a:lnTo>
                    <a:pt x="75577" y="854715"/>
                  </a:lnTo>
                  <a:lnTo>
                    <a:pt x="62486" y="874965"/>
                  </a:lnTo>
                  <a:lnTo>
                    <a:pt x="34369" y="902360"/>
                  </a:lnTo>
                  <a:lnTo>
                    <a:pt x="7962" y="941188"/>
                  </a:lnTo>
                  <a:lnTo>
                    <a:pt x="0" y="995736"/>
                  </a:lnTo>
                  <a:lnTo>
                    <a:pt x="13341" y="1048120"/>
                  </a:lnTo>
                  <a:lnTo>
                    <a:pt x="37713" y="1082863"/>
                  </a:lnTo>
                  <a:lnTo>
                    <a:pt x="69643" y="1103411"/>
                  </a:lnTo>
                  <a:lnTo>
                    <a:pt x="105656" y="1113212"/>
                  </a:lnTo>
                  <a:lnTo>
                    <a:pt x="142278" y="1115712"/>
                  </a:lnTo>
                  <a:lnTo>
                    <a:pt x="189033" y="1104923"/>
                  </a:lnTo>
                  <a:lnTo>
                    <a:pt x="229263" y="1075566"/>
                  </a:lnTo>
                  <a:lnTo>
                    <a:pt x="257449" y="1032157"/>
                  </a:lnTo>
                  <a:lnTo>
                    <a:pt x="268071" y="979213"/>
                  </a:lnTo>
                  <a:lnTo>
                    <a:pt x="264014" y="944706"/>
                  </a:lnTo>
                  <a:lnTo>
                    <a:pt x="253684" y="915973"/>
                  </a:lnTo>
                  <a:lnTo>
                    <a:pt x="239841" y="890755"/>
                  </a:lnTo>
                  <a:lnTo>
                    <a:pt x="225247" y="866792"/>
                  </a:lnTo>
                  <a:lnTo>
                    <a:pt x="210346" y="839161"/>
                  </a:lnTo>
                  <a:lnTo>
                    <a:pt x="199470" y="813765"/>
                  </a:lnTo>
                  <a:lnTo>
                    <a:pt x="192784" y="790124"/>
                  </a:lnTo>
                  <a:lnTo>
                    <a:pt x="190449" y="767758"/>
                  </a:lnTo>
                  <a:lnTo>
                    <a:pt x="186737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238821" y="3552798"/>
              <a:ext cx="267995" cy="117528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1239964" y="3930452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4" h="9525">
                  <a:moveTo>
                    <a:pt x="264337" y="0"/>
                  </a:moveTo>
                  <a:lnTo>
                    <a:pt x="2514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14" y="8940"/>
                  </a:lnTo>
                  <a:lnTo>
                    <a:pt x="264337" y="8940"/>
                  </a:lnTo>
                  <a:lnTo>
                    <a:pt x="266852" y="7226"/>
                  </a:lnTo>
                  <a:lnTo>
                    <a:pt x="266852" y="5105"/>
                  </a:lnTo>
                  <a:lnTo>
                    <a:pt x="266852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238821" y="3928210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4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280657" y="3715966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279867" y="3714239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75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280657" y="3769778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279867" y="376805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62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280657" y="3823591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279867" y="3821855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33"/>
                  </a:lnTo>
                  <a:lnTo>
                    <a:pt x="0" y="5575"/>
                  </a:lnTo>
                  <a:lnTo>
                    <a:pt x="1727" y="6908"/>
                  </a:lnTo>
                  <a:lnTo>
                    <a:pt x="183362" y="6908"/>
                  </a:lnTo>
                  <a:lnTo>
                    <a:pt x="185102" y="5575"/>
                  </a:lnTo>
                  <a:lnTo>
                    <a:pt x="185102" y="3949"/>
                  </a:lnTo>
                  <a:lnTo>
                    <a:pt x="185102" y="1333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280657" y="3877395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33"/>
                  </a:lnTo>
                  <a:lnTo>
                    <a:pt x="0" y="5575"/>
                  </a:lnTo>
                  <a:lnTo>
                    <a:pt x="1752" y="6908"/>
                  </a:lnTo>
                  <a:lnTo>
                    <a:pt x="183375" y="6908"/>
                  </a:lnTo>
                  <a:lnTo>
                    <a:pt x="185115" y="5575"/>
                  </a:lnTo>
                  <a:lnTo>
                    <a:pt x="185115" y="3949"/>
                  </a:lnTo>
                  <a:lnTo>
                    <a:pt x="185115" y="1333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279867" y="3875680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75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239964" y="4199516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4" h="9525">
                  <a:moveTo>
                    <a:pt x="264337" y="0"/>
                  </a:moveTo>
                  <a:lnTo>
                    <a:pt x="2514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14" y="8940"/>
                  </a:lnTo>
                  <a:lnTo>
                    <a:pt x="264337" y="8940"/>
                  </a:lnTo>
                  <a:lnTo>
                    <a:pt x="266852" y="7226"/>
                  </a:lnTo>
                  <a:lnTo>
                    <a:pt x="266852" y="5105"/>
                  </a:lnTo>
                  <a:lnTo>
                    <a:pt x="266852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238821" y="4197277"/>
              <a:ext cx="267335" cy="9525"/>
            </a:xfrm>
            <a:custGeom>
              <a:avLst/>
              <a:gdLst/>
              <a:ahLst/>
              <a:cxnLst/>
              <a:rect l="l" t="t" r="r" b="b"/>
              <a:pathLst>
                <a:path w="267334" h="9525">
                  <a:moveTo>
                    <a:pt x="264337" y="0"/>
                  </a:moveTo>
                  <a:lnTo>
                    <a:pt x="2501" y="0"/>
                  </a:lnTo>
                  <a:lnTo>
                    <a:pt x="0" y="1714"/>
                  </a:lnTo>
                  <a:lnTo>
                    <a:pt x="0" y="7226"/>
                  </a:lnTo>
                  <a:lnTo>
                    <a:pt x="2501" y="8940"/>
                  </a:lnTo>
                  <a:lnTo>
                    <a:pt x="264337" y="8940"/>
                  </a:lnTo>
                  <a:lnTo>
                    <a:pt x="266839" y="7226"/>
                  </a:lnTo>
                  <a:lnTo>
                    <a:pt x="266839" y="5105"/>
                  </a:lnTo>
                  <a:lnTo>
                    <a:pt x="266839" y="1714"/>
                  </a:lnTo>
                  <a:lnTo>
                    <a:pt x="264337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280657" y="3985031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279867" y="3983303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75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280657" y="403884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62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279867" y="4037116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75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280657" y="4092659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279867" y="409093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62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280657" y="4146470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75" y="0"/>
                  </a:moveTo>
                  <a:lnTo>
                    <a:pt x="1752" y="0"/>
                  </a:lnTo>
                  <a:lnTo>
                    <a:pt x="0" y="1320"/>
                  </a:lnTo>
                  <a:lnTo>
                    <a:pt x="0" y="5575"/>
                  </a:lnTo>
                  <a:lnTo>
                    <a:pt x="1752" y="6896"/>
                  </a:lnTo>
                  <a:lnTo>
                    <a:pt x="183375" y="6896"/>
                  </a:lnTo>
                  <a:lnTo>
                    <a:pt x="185115" y="5575"/>
                  </a:lnTo>
                  <a:lnTo>
                    <a:pt x="185115" y="3936"/>
                  </a:lnTo>
                  <a:lnTo>
                    <a:pt x="185115" y="1320"/>
                  </a:lnTo>
                  <a:lnTo>
                    <a:pt x="183375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279867" y="4144744"/>
              <a:ext cx="185420" cy="6985"/>
            </a:xfrm>
            <a:custGeom>
              <a:avLst/>
              <a:gdLst/>
              <a:ahLst/>
              <a:cxnLst/>
              <a:rect l="l" t="t" r="r" b="b"/>
              <a:pathLst>
                <a:path w="185419" h="6985">
                  <a:moveTo>
                    <a:pt x="183362" y="0"/>
                  </a:moveTo>
                  <a:lnTo>
                    <a:pt x="1727" y="0"/>
                  </a:lnTo>
                  <a:lnTo>
                    <a:pt x="0" y="1320"/>
                  </a:lnTo>
                  <a:lnTo>
                    <a:pt x="0" y="5562"/>
                  </a:lnTo>
                  <a:lnTo>
                    <a:pt x="1727" y="6896"/>
                  </a:lnTo>
                  <a:lnTo>
                    <a:pt x="183362" y="6896"/>
                  </a:lnTo>
                  <a:lnTo>
                    <a:pt x="185102" y="5562"/>
                  </a:lnTo>
                  <a:lnTo>
                    <a:pt x="185102" y="3936"/>
                  </a:lnTo>
                  <a:lnTo>
                    <a:pt x="185102" y="1320"/>
                  </a:lnTo>
                  <a:lnTo>
                    <a:pt x="183362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368902" y="3550806"/>
              <a:ext cx="50800" cy="885825"/>
            </a:xfrm>
            <a:custGeom>
              <a:avLst/>
              <a:gdLst/>
              <a:ahLst/>
              <a:cxnLst/>
              <a:rect l="l" t="t" r="r" b="b"/>
              <a:pathLst>
                <a:path w="50800" h="885825">
                  <a:moveTo>
                    <a:pt x="6920" y="0"/>
                  </a:moveTo>
                  <a:lnTo>
                    <a:pt x="92" y="0"/>
                  </a:lnTo>
                  <a:lnTo>
                    <a:pt x="0" y="728851"/>
                  </a:lnTo>
                  <a:lnTo>
                    <a:pt x="178" y="792289"/>
                  </a:lnTo>
                  <a:lnTo>
                    <a:pt x="1556" y="840857"/>
                  </a:lnTo>
                  <a:lnTo>
                    <a:pt x="50748" y="885753"/>
                  </a:lnTo>
                  <a:lnTo>
                    <a:pt x="32038" y="865492"/>
                  </a:lnTo>
                  <a:lnTo>
                    <a:pt x="18290" y="844732"/>
                  </a:lnTo>
                  <a:lnTo>
                    <a:pt x="9814" y="819649"/>
                  </a:lnTo>
                  <a:lnTo>
                    <a:pt x="6920" y="786414"/>
                  </a:lnTo>
                  <a:lnTo>
                    <a:pt x="6920" y="0"/>
                  </a:lnTo>
                  <a:close/>
                </a:path>
              </a:pathLst>
            </a:custGeom>
            <a:solidFill>
              <a:srgbClr val="ABD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296428" y="3550767"/>
              <a:ext cx="58419" cy="946150"/>
            </a:xfrm>
            <a:custGeom>
              <a:avLst/>
              <a:gdLst/>
              <a:ahLst/>
              <a:cxnLst/>
              <a:rect l="l" t="t" r="r" b="b"/>
              <a:pathLst>
                <a:path w="58419" h="946150">
                  <a:moveTo>
                    <a:pt x="57467" y="0"/>
                  </a:moveTo>
                  <a:lnTo>
                    <a:pt x="52501" y="0"/>
                  </a:lnTo>
                  <a:lnTo>
                    <a:pt x="52501" y="825500"/>
                  </a:lnTo>
                  <a:lnTo>
                    <a:pt x="52641" y="825500"/>
                  </a:lnTo>
                  <a:lnTo>
                    <a:pt x="52641" y="830580"/>
                  </a:lnTo>
                  <a:lnTo>
                    <a:pt x="52997" y="830580"/>
                  </a:lnTo>
                  <a:lnTo>
                    <a:pt x="52997" y="838200"/>
                  </a:lnTo>
                  <a:lnTo>
                    <a:pt x="53238" y="838200"/>
                  </a:lnTo>
                  <a:lnTo>
                    <a:pt x="53238" y="839470"/>
                  </a:lnTo>
                  <a:lnTo>
                    <a:pt x="54381" y="839470"/>
                  </a:lnTo>
                  <a:lnTo>
                    <a:pt x="54381" y="838200"/>
                  </a:lnTo>
                  <a:lnTo>
                    <a:pt x="55905" y="838200"/>
                  </a:lnTo>
                  <a:lnTo>
                    <a:pt x="55905" y="830580"/>
                  </a:lnTo>
                  <a:lnTo>
                    <a:pt x="57111" y="830580"/>
                  </a:lnTo>
                  <a:lnTo>
                    <a:pt x="57111" y="825500"/>
                  </a:lnTo>
                  <a:lnTo>
                    <a:pt x="57467" y="825500"/>
                  </a:lnTo>
                  <a:lnTo>
                    <a:pt x="57467" y="0"/>
                  </a:lnTo>
                  <a:close/>
                </a:path>
                <a:path w="58419" h="946150">
                  <a:moveTo>
                    <a:pt x="58064" y="864577"/>
                  </a:moveTo>
                  <a:lnTo>
                    <a:pt x="52311" y="849439"/>
                  </a:lnTo>
                  <a:lnTo>
                    <a:pt x="49568" y="862330"/>
                  </a:lnTo>
                  <a:lnTo>
                    <a:pt x="46647" y="870305"/>
                  </a:lnTo>
                  <a:lnTo>
                    <a:pt x="41757" y="876655"/>
                  </a:lnTo>
                  <a:lnTo>
                    <a:pt x="33083" y="884694"/>
                  </a:lnTo>
                  <a:lnTo>
                    <a:pt x="20269" y="897547"/>
                  </a:lnTo>
                  <a:lnTo>
                    <a:pt x="9334" y="912304"/>
                  </a:lnTo>
                  <a:lnTo>
                    <a:pt x="1993" y="928624"/>
                  </a:lnTo>
                  <a:lnTo>
                    <a:pt x="0" y="946111"/>
                  </a:lnTo>
                  <a:lnTo>
                    <a:pt x="3225" y="931240"/>
                  </a:lnTo>
                  <a:lnTo>
                    <a:pt x="7239" y="921893"/>
                  </a:lnTo>
                  <a:lnTo>
                    <a:pt x="14655" y="914120"/>
                  </a:lnTo>
                  <a:lnTo>
                    <a:pt x="28117" y="903986"/>
                  </a:lnTo>
                  <a:lnTo>
                    <a:pt x="43751" y="891349"/>
                  </a:lnTo>
                  <a:lnTo>
                    <a:pt x="54470" y="878370"/>
                  </a:lnTo>
                  <a:lnTo>
                    <a:pt x="58064" y="8645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391633" y="4535365"/>
              <a:ext cx="60325" cy="63500"/>
            </a:xfrm>
            <a:custGeom>
              <a:avLst/>
              <a:gdLst/>
              <a:ahLst/>
              <a:cxnLst/>
              <a:rect l="l" t="t" r="r" b="b"/>
              <a:pathLst>
                <a:path w="60325" h="63500">
                  <a:moveTo>
                    <a:pt x="60223" y="0"/>
                  </a:moveTo>
                  <a:lnTo>
                    <a:pt x="17399" y="46837"/>
                  </a:lnTo>
                  <a:lnTo>
                    <a:pt x="1295" y="57492"/>
                  </a:lnTo>
                  <a:lnTo>
                    <a:pt x="0" y="62903"/>
                  </a:lnTo>
                  <a:lnTo>
                    <a:pt x="44369" y="37927"/>
                  </a:lnTo>
                  <a:lnTo>
                    <a:pt x="58953" y="9964"/>
                  </a:lnTo>
                  <a:lnTo>
                    <a:pt x="60223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368402" y="3720780"/>
              <a:ext cx="51435" cy="718185"/>
            </a:xfrm>
            <a:custGeom>
              <a:avLst/>
              <a:gdLst/>
              <a:ahLst/>
              <a:cxnLst/>
              <a:rect l="l" t="t" r="r" b="b"/>
              <a:pathLst>
                <a:path w="51434" h="718185">
                  <a:moveTo>
                    <a:pt x="8851" y="0"/>
                  </a:moveTo>
                  <a:lnTo>
                    <a:pt x="736" y="0"/>
                  </a:lnTo>
                  <a:lnTo>
                    <a:pt x="0" y="593610"/>
                  </a:lnTo>
                  <a:lnTo>
                    <a:pt x="5221" y="655931"/>
                  </a:lnTo>
                  <a:lnTo>
                    <a:pt x="30275" y="702050"/>
                  </a:lnTo>
                  <a:lnTo>
                    <a:pt x="51117" y="717562"/>
                  </a:lnTo>
                  <a:lnTo>
                    <a:pt x="35196" y="702162"/>
                  </a:lnTo>
                  <a:lnTo>
                    <a:pt x="21750" y="680197"/>
                  </a:lnTo>
                  <a:lnTo>
                    <a:pt x="12421" y="651877"/>
                  </a:lnTo>
                  <a:lnTo>
                    <a:pt x="8851" y="617410"/>
                  </a:lnTo>
                  <a:lnTo>
                    <a:pt x="8851" y="0"/>
                  </a:lnTo>
                  <a:close/>
                </a:path>
              </a:pathLst>
            </a:custGeom>
            <a:solidFill>
              <a:srgbClr val="D5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390016" y="3721655"/>
              <a:ext cx="8255" cy="655955"/>
            </a:xfrm>
            <a:custGeom>
              <a:avLst/>
              <a:gdLst/>
              <a:ahLst/>
              <a:cxnLst/>
              <a:rect l="l" t="t" r="r" b="b"/>
              <a:pathLst>
                <a:path w="8255" h="655954">
                  <a:moveTo>
                    <a:pt x="0" y="0"/>
                  </a:moveTo>
                  <a:lnTo>
                    <a:pt x="0" y="641731"/>
                  </a:lnTo>
                  <a:lnTo>
                    <a:pt x="1202" y="647097"/>
                  </a:lnTo>
                  <a:lnTo>
                    <a:pt x="3848" y="654584"/>
                  </a:lnTo>
                  <a:lnTo>
                    <a:pt x="6493" y="655645"/>
                  </a:lnTo>
                  <a:lnTo>
                    <a:pt x="7696" y="641731"/>
                  </a:lnTo>
                  <a:lnTo>
                    <a:pt x="7696" y="4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A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3" name="object 8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15913" y="4319015"/>
              <a:ext cx="325302" cy="78955"/>
            </a:xfrm>
            <a:prstGeom prst="rect">
              <a:avLst/>
            </a:prstGeom>
          </p:spPr>
        </p:pic>
        <p:sp>
          <p:nvSpPr>
            <p:cNvPr id="84" name="object 84"/>
            <p:cNvSpPr/>
            <p:nvPr/>
          </p:nvSpPr>
          <p:spPr>
            <a:xfrm>
              <a:off x="1230579" y="4333697"/>
              <a:ext cx="297180" cy="26034"/>
            </a:xfrm>
            <a:custGeom>
              <a:avLst/>
              <a:gdLst/>
              <a:ahLst/>
              <a:cxnLst/>
              <a:rect l="l" t="t" r="r" b="b"/>
              <a:pathLst>
                <a:path w="297180" h="26035">
                  <a:moveTo>
                    <a:pt x="25908" y="16903"/>
                  </a:moveTo>
                  <a:lnTo>
                    <a:pt x="25768" y="9474"/>
                  </a:lnTo>
                  <a:lnTo>
                    <a:pt x="16421" y="127"/>
                  </a:lnTo>
                  <a:lnTo>
                    <a:pt x="8991" y="0"/>
                  </a:lnTo>
                  <a:lnTo>
                    <a:pt x="0" y="8991"/>
                  </a:lnTo>
                  <a:lnTo>
                    <a:pt x="152" y="16408"/>
                  </a:lnTo>
                  <a:lnTo>
                    <a:pt x="9486" y="25755"/>
                  </a:lnTo>
                  <a:lnTo>
                    <a:pt x="16916" y="25895"/>
                  </a:lnTo>
                  <a:lnTo>
                    <a:pt x="21412" y="21399"/>
                  </a:lnTo>
                  <a:lnTo>
                    <a:pt x="25908" y="16903"/>
                  </a:lnTo>
                  <a:close/>
                </a:path>
                <a:path w="297180" h="26035">
                  <a:moveTo>
                    <a:pt x="296926" y="16903"/>
                  </a:moveTo>
                  <a:lnTo>
                    <a:pt x="296786" y="9474"/>
                  </a:lnTo>
                  <a:lnTo>
                    <a:pt x="287439" y="127"/>
                  </a:lnTo>
                  <a:lnTo>
                    <a:pt x="280009" y="0"/>
                  </a:lnTo>
                  <a:lnTo>
                    <a:pt x="271018" y="8991"/>
                  </a:lnTo>
                  <a:lnTo>
                    <a:pt x="271170" y="16408"/>
                  </a:lnTo>
                  <a:lnTo>
                    <a:pt x="280504" y="25755"/>
                  </a:lnTo>
                  <a:lnTo>
                    <a:pt x="287934" y="25895"/>
                  </a:lnTo>
                  <a:lnTo>
                    <a:pt x="292430" y="21399"/>
                  </a:lnTo>
                  <a:lnTo>
                    <a:pt x="296926" y="16903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990028" y="3550805"/>
            <a:ext cx="57785" cy="1219200"/>
            <a:chOff x="990028" y="3550805"/>
            <a:chExt cx="57785" cy="1219200"/>
          </a:xfrm>
        </p:grpSpPr>
        <p:sp>
          <p:nvSpPr>
            <p:cNvPr id="86" name="object 86"/>
            <p:cNvSpPr/>
            <p:nvPr/>
          </p:nvSpPr>
          <p:spPr>
            <a:xfrm>
              <a:off x="990028" y="3550805"/>
              <a:ext cx="57785" cy="1219200"/>
            </a:xfrm>
            <a:custGeom>
              <a:avLst/>
              <a:gdLst/>
              <a:ahLst/>
              <a:cxnLst/>
              <a:rect l="l" t="t" r="r" b="b"/>
              <a:pathLst>
                <a:path w="57784" h="1219200">
                  <a:moveTo>
                    <a:pt x="43052" y="0"/>
                  </a:moveTo>
                  <a:lnTo>
                    <a:pt x="0" y="0"/>
                  </a:lnTo>
                  <a:lnTo>
                    <a:pt x="0" y="1218753"/>
                  </a:lnTo>
                  <a:lnTo>
                    <a:pt x="34282" y="1165836"/>
                  </a:lnTo>
                  <a:lnTo>
                    <a:pt x="54179" y="1098330"/>
                  </a:lnTo>
                  <a:lnTo>
                    <a:pt x="57080" y="1059982"/>
                  </a:lnTo>
                  <a:lnTo>
                    <a:pt x="57282" y="1022879"/>
                  </a:lnTo>
                  <a:lnTo>
                    <a:pt x="57208" y="934214"/>
                  </a:lnTo>
                  <a:lnTo>
                    <a:pt x="56957" y="884022"/>
                  </a:lnTo>
                  <a:lnTo>
                    <a:pt x="56580" y="830840"/>
                  </a:lnTo>
                  <a:lnTo>
                    <a:pt x="56089" y="775351"/>
                  </a:lnTo>
                  <a:lnTo>
                    <a:pt x="55498" y="718243"/>
                  </a:lnTo>
                  <a:lnTo>
                    <a:pt x="54819" y="660200"/>
                  </a:lnTo>
                  <a:lnTo>
                    <a:pt x="54065" y="601909"/>
                  </a:lnTo>
                  <a:lnTo>
                    <a:pt x="53248" y="544054"/>
                  </a:lnTo>
                  <a:lnTo>
                    <a:pt x="52382" y="487323"/>
                  </a:lnTo>
                  <a:lnTo>
                    <a:pt x="51479" y="432399"/>
                  </a:lnTo>
                  <a:lnTo>
                    <a:pt x="48061" y="245158"/>
                  </a:lnTo>
                  <a:lnTo>
                    <a:pt x="44777" y="81174"/>
                  </a:lnTo>
                  <a:lnTo>
                    <a:pt x="43052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990028" y="3550805"/>
              <a:ext cx="56515" cy="1216025"/>
            </a:xfrm>
            <a:custGeom>
              <a:avLst/>
              <a:gdLst/>
              <a:ahLst/>
              <a:cxnLst/>
              <a:rect l="l" t="t" r="r" b="b"/>
              <a:pathLst>
                <a:path w="56515" h="1216025">
                  <a:moveTo>
                    <a:pt x="41909" y="0"/>
                  </a:moveTo>
                  <a:lnTo>
                    <a:pt x="0" y="0"/>
                  </a:lnTo>
                  <a:lnTo>
                    <a:pt x="0" y="1215638"/>
                  </a:lnTo>
                  <a:lnTo>
                    <a:pt x="33071" y="1164185"/>
                  </a:lnTo>
                  <a:lnTo>
                    <a:pt x="52885" y="1096708"/>
                  </a:lnTo>
                  <a:lnTo>
                    <a:pt x="55774" y="1058355"/>
                  </a:lnTo>
                  <a:lnTo>
                    <a:pt x="55970" y="1021754"/>
                  </a:lnTo>
                  <a:lnTo>
                    <a:pt x="55894" y="933040"/>
                  </a:lnTo>
                  <a:lnTo>
                    <a:pt x="55647" y="882464"/>
                  </a:lnTo>
                  <a:lnTo>
                    <a:pt x="55278" y="828766"/>
                  </a:lnTo>
                  <a:lnTo>
                    <a:pt x="54798" y="772713"/>
                  </a:lnTo>
                  <a:lnTo>
                    <a:pt x="54220" y="715074"/>
                  </a:lnTo>
                  <a:lnTo>
                    <a:pt x="53556" y="656617"/>
                  </a:lnTo>
                  <a:lnTo>
                    <a:pt x="52818" y="598109"/>
                  </a:lnTo>
                  <a:lnTo>
                    <a:pt x="52020" y="540318"/>
                  </a:lnTo>
                  <a:lnTo>
                    <a:pt x="51172" y="484012"/>
                  </a:lnTo>
                  <a:lnTo>
                    <a:pt x="50288" y="429959"/>
                  </a:lnTo>
                  <a:lnTo>
                    <a:pt x="46905" y="244849"/>
                  </a:lnTo>
                  <a:lnTo>
                    <a:pt x="43612" y="80390"/>
                  </a:lnTo>
                  <a:lnTo>
                    <a:pt x="41909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90028" y="3550805"/>
              <a:ext cx="53340" cy="1209675"/>
            </a:xfrm>
            <a:custGeom>
              <a:avLst/>
              <a:gdLst/>
              <a:ahLst/>
              <a:cxnLst/>
              <a:rect l="l" t="t" r="r" b="b"/>
              <a:pathLst>
                <a:path w="53340" h="1209675">
                  <a:moveTo>
                    <a:pt x="39619" y="0"/>
                  </a:moveTo>
                  <a:lnTo>
                    <a:pt x="0" y="0"/>
                  </a:lnTo>
                  <a:lnTo>
                    <a:pt x="0" y="1209070"/>
                  </a:lnTo>
                  <a:lnTo>
                    <a:pt x="28773" y="1164849"/>
                  </a:lnTo>
                  <a:lnTo>
                    <a:pt x="50046" y="1095066"/>
                  </a:lnTo>
                  <a:lnTo>
                    <a:pt x="53149" y="1055103"/>
                  </a:lnTo>
                  <a:lnTo>
                    <a:pt x="53338" y="1019499"/>
                  </a:lnTo>
                  <a:lnTo>
                    <a:pt x="53267" y="930686"/>
                  </a:lnTo>
                  <a:lnTo>
                    <a:pt x="53030" y="879341"/>
                  </a:lnTo>
                  <a:lnTo>
                    <a:pt x="52676" y="824613"/>
                  </a:lnTo>
                  <a:lnTo>
                    <a:pt x="52216" y="767434"/>
                  </a:lnTo>
                  <a:lnTo>
                    <a:pt x="51661" y="708736"/>
                  </a:lnTo>
                  <a:lnTo>
                    <a:pt x="51024" y="649451"/>
                  </a:lnTo>
                  <a:lnTo>
                    <a:pt x="50317" y="590511"/>
                  </a:lnTo>
                  <a:lnTo>
                    <a:pt x="49551" y="532848"/>
                  </a:lnTo>
                  <a:lnTo>
                    <a:pt x="48738" y="477394"/>
                  </a:lnTo>
                  <a:lnTo>
                    <a:pt x="47891" y="425081"/>
                  </a:lnTo>
                  <a:lnTo>
                    <a:pt x="44587" y="244240"/>
                  </a:lnTo>
                  <a:lnTo>
                    <a:pt x="41281" y="78835"/>
                  </a:lnTo>
                  <a:lnTo>
                    <a:pt x="39619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990015" y="3550805"/>
              <a:ext cx="52069" cy="1206500"/>
            </a:xfrm>
            <a:custGeom>
              <a:avLst/>
              <a:gdLst/>
              <a:ahLst/>
              <a:cxnLst/>
              <a:rect l="l" t="t" r="r" b="b"/>
              <a:pathLst>
                <a:path w="52069" h="1206500">
                  <a:moveTo>
                    <a:pt x="52019" y="1018374"/>
                  </a:moveTo>
                  <a:lnTo>
                    <a:pt x="51955" y="929513"/>
                  </a:lnTo>
                  <a:lnTo>
                    <a:pt x="51727" y="877785"/>
                  </a:lnTo>
                  <a:lnTo>
                    <a:pt x="51384" y="822540"/>
                  </a:lnTo>
                  <a:lnTo>
                    <a:pt x="50927" y="764806"/>
                  </a:lnTo>
                  <a:lnTo>
                    <a:pt x="50393" y="705573"/>
                  </a:lnTo>
                  <a:lnTo>
                    <a:pt x="49771" y="645871"/>
                  </a:lnTo>
                  <a:lnTo>
                    <a:pt x="49072" y="586714"/>
                  </a:lnTo>
                  <a:lnTo>
                    <a:pt x="48323" y="529120"/>
                  </a:lnTo>
                  <a:lnTo>
                    <a:pt x="47536" y="474091"/>
                  </a:lnTo>
                  <a:lnTo>
                    <a:pt x="46710" y="422643"/>
                  </a:lnTo>
                  <a:lnTo>
                    <a:pt x="43434" y="243941"/>
                  </a:lnTo>
                  <a:lnTo>
                    <a:pt x="40119" y="78054"/>
                  </a:lnTo>
                  <a:lnTo>
                    <a:pt x="38468" y="0"/>
                  </a:lnTo>
                  <a:lnTo>
                    <a:pt x="0" y="0"/>
                  </a:lnTo>
                  <a:lnTo>
                    <a:pt x="0" y="1206004"/>
                  </a:lnTo>
                  <a:lnTo>
                    <a:pt x="10439" y="1192885"/>
                  </a:lnTo>
                  <a:lnTo>
                    <a:pt x="40500" y="1130033"/>
                  </a:lnTo>
                  <a:lnTo>
                    <a:pt x="51841" y="1053477"/>
                  </a:lnTo>
                  <a:lnTo>
                    <a:pt x="52019" y="1018374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990015" y="3550805"/>
              <a:ext cx="49530" cy="1200150"/>
            </a:xfrm>
            <a:custGeom>
              <a:avLst/>
              <a:gdLst/>
              <a:ahLst/>
              <a:cxnLst/>
              <a:rect l="l" t="t" r="r" b="b"/>
              <a:pathLst>
                <a:path w="49530" h="1200150">
                  <a:moveTo>
                    <a:pt x="49390" y="1016127"/>
                  </a:moveTo>
                  <a:lnTo>
                    <a:pt x="49326" y="927163"/>
                  </a:lnTo>
                  <a:lnTo>
                    <a:pt x="49110" y="874661"/>
                  </a:lnTo>
                  <a:lnTo>
                    <a:pt x="48780" y="818388"/>
                  </a:lnTo>
                  <a:lnTo>
                    <a:pt x="48348" y="759523"/>
                  </a:lnTo>
                  <a:lnTo>
                    <a:pt x="47828" y="699236"/>
                  </a:lnTo>
                  <a:lnTo>
                    <a:pt x="47231" y="638708"/>
                  </a:lnTo>
                  <a:lnTo>
                    <a:pt x="46570" y="579120"/>
                  </a:lnTo>
                  <a:lnTo>
                    <a:pt x="45859" y="521652"/>
                  </a:lnTo>
                  <a:lnTo>
                    <a:pt x="45097" y="467474"/>
                  </a:lnTo>
                  <a:lnTo>
                    <a:pt x="44310" y="417779"/>
                  </a:lnTo>
                  <a:lnTo>
                    <a:pt x="41109" y="243332"/>
                  </a:lnTo>
                  <a:lnTo>
                    <a:pt x="37782" y="76504"/>
                  </a:lnTo>
                  <a:lnTo>
                    <a:pt x="36182" y="0"/>
                  </a:lnTo>
                  <a:lnTo>
                    <a:pt x="12" y="0"/>
                  </a:lnTo>
                  <a:lnTo>
                    <a:pt x="0" y="1193647"/>
                  </a:lnTo>
                  <a:lnTo>
                    <a:pt x="0" y="1196759"/>
                  </a:lnTo>
                  <a:lnTo>
                    <a:pt x="12" y="1199845"/>
                  </a:lnTo>
                  <a:lnTo>
                    <a:pt x="8178" y="1189520"/>
                  </a:lnTo>
                  <a:lnTo>
                    <a:pt x="25146" y="1159891"/>
                  </a:lnTo>
                  <a:lnTo>
                    <a:pt x="37960" y="1126769"/>
                  </a:lnTo>
                  <a:lnTo>
                    <a:pt x="46151" y="1090206"/>
                  </a:lnTo>
                  <a:lnTo>
                    <a:pt x="49212" y="1050226"/>
                  </a:lnTo>
                  <a:lnTo>
                    <a:pt x="49390" y="1016127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990028" y="3550805"/>
              <a:ext cx="45720" cy="1190625"/>
            </a:xfrm>
            <a:custGeom>
              <a:avLst/>
              <a:gdLst/>
              <a:ahLst/>
              <a:cxnLst/>
              <a:rect l="l" t="t" r="r" b="b"/>
              <a:pathLst>
                <a:path w="45719" h="1190625">
                  <a:moveTo>
                    <a:pt x="45427" y="1012748"/>
                  </a:moveTo>
                  <a:lnTo>
                    <a:pt x="45364" y="923632"/>
                  </a:lnTo>
                  <a:lnTo>
                    <a:pt x="45161" y="869988"/>
                  </a:lnTo>
                  <a:lnTo>
                    <a:pt x="44856" y="812165"/>
                  </a:lnTo>
                  <a:lnTo>
                    <a:pt x="44462" y="751598"/>
                  </a:lnTo>
                  <a:lnTo>
                    <a:pt x="43980" y="689724"/>
                  </a:lnTo>
                  <a:lnTo>
                    <a:pt x="43421" y="627951"/>
                  </a:lnTo>
                  <a:lnTo>
                    <a:pt x="42811" y="567715"/>
                  </a:lnTo>
                  <a:lnTo>
                    <a:pt x="42151" y="510438"/>
                  </a:lnTo>
                  <a:lnTo>
                    <a:pt x="41440" y="457542"/>
                  </a:lnTo>
                  <a:lnTo>
                    <a:pt x="40716" y="410464"/>
                  </a:lnTo>
                  <a:lnTo>
                    <a:pt x="37630" y="242417"/>
                  </a:lnTo>
                  <a:lnTo>
                    <a:pt x="34264" y="74155"/>
                  </a:lnTo>
                  <a:lnTo>
                    <a:pt x="32727" y="12"/>
                  </a:lnTo>
                  <a:lnTo>
                    <a:pt x="31572" y="12"/>
                  </a:lnTo>
                  <a:lnTo>
                    <a:pt x="0" y="0"/>
                  </a:lnTo>
                  <a:lnTo>
                    <a:pt x="0" y="1187437"/>
                  </a:lnTo>
                  <a:lnTo>
                    <a:pt x="0" y="1190548"/>
                  </a:lnTo>
                  <a:lnTo>
                    <a:pt x="4775" y="1184465"/>
                  </a:lnTo>
                  <a:lnTo>
                    <a:pt x="21513" y="1154938"/>
                  </a:lnTo>
                  <a:lnTo>
                    <a:pt x="34163" y="1121879"/>
                  </a:lnTo>
                  <a:lnTo>
                    <a:pt x="42240" y="1085342"/>
                  </a:lnTo>
                  <a:lnTo>
                    <a:pt x="45275" y="1045349"/>
                  </a:lnTo>
                  <a:lnTo>
                    <a:pt x="45427" y="1012748"/>
                  </a:lnTo>
                  <a:close/>
                </a:path>
              </a:pathLst>
            </a:custGeom>
            <a:solidFill>
              <a:srgbClr val="F7F7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90028" y="3550806"/>
              <a:ext cx="43180" cy="1184910"/>
            </a:xfrm>
            <a:custGeom>
              <a:avLst/>
              <a:gdLst/>
              <a:ahLst/>
              <a:cxnLst/>
              <a:rect l="l" t="t" r="r" b="b"/>
              <a:pathLst>
                <a:path w="43180" h="1184910">
                  <a:moveTo>
                    <a:pt x="30434" y="0"/>
                  </a:moveTo>
                  <a:lnTo>
                    <a:pt x="0" y="0"/>
                  </a:lnTo>
                  <a:lnTo>
                    <a:pt x="0" y="1184306"/>
                  </a:lnTo>
                  <a:lnTo>
                    <a:pt x="31639" y="1118616"/>
                  </a:lnTo>
                  <a:lnTo>
                    <a:pt x="42651" y="1042089"/>
                  </a:lnTo>
                  <a:lnTo>
                    <a:pt x="42800" y="1013260"/>
                  </a:lnTo>
                  <a:lnTo>
                    <a:pt x="42780" y="933037"/>
                  </a:lnTo>
                  <a:lnTo>
                    <a:pt x="42627" y="884142"/>
                  </a:lnTo>
                  <a:lnTo>
                    <a:pt x="42388" y="831059"/>
                  </a:lnTo>
                  <a:lnTo>
                    <a:pt x="42072" y="775036"/>
                  </a:lnTo>
                  <a:lnTo>
                    <a:pt x="41686" y="717325"/>
                  </a:lnTo>
                  <a:lnTo>
                    <a:pt x="41238" y="659175"/>
                  </a:lnTo>
                  <a:lnTo>
                    <a:pt x="40736" y="601836"/>
                  </a:lnTo>
                  <a:lnTo>
                    <a:pt x="40186" y="546558"/>
                  </a:lnTo>
                  <a:lnTo>
                    <a:pt x="39598" y="494591"/>
                  </a:lnTo>
                  <a:lnTo>
                    <a:pt x="38977" y="447185"/>
                  </a:lnTo>
                  <a:lnTo>
                    <a:pt x="38333" y="405590"/>
                  </a:lnTo>
                  <a:lnTo>
                    <a:pt x="35313" y="241803"/>
                  </a:lnTo>
                  <a:lnTo>
                    <a:pt x="31939" y="72595"/>
                  </a:lnTo>
                  <a:lnTo>
                    <a:pt x="30434" y="0"/>
                  </a:lnTo>
                  <a:close/>
                </a:path>
              </a:pathLst>
            </a:custGeom>
            <a:solidFill>
              <a:srgbClr val="F6F6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990015" y="3550805"/>
              <a:ext cx="41910" cy="1181735"/>
            </a:xfrm>
            <a:custGeom>
              <a:avLst/>
              <a:gdLst/>
              <a:ahLst/>
              <a:cxnLst/>
              <a:rect l="l" t="t" r="r" b="b"/>
              <a:pathLst>
                <a:path w="41909" h="1181735">
                  <a:moveTo>
                    <a:pt x="41478" y="1012113"/>
                  </a:moveTo>
                  <a:lnTo>
                    <a:pt x="41465" y="931926"/>
                  </a:lnTo>
                  <a:lnTo>
                    <a:pt x="41313" y="882726"/>
                  </a:lnTo>
                  <a:lnTo>
                    <a:pt x="41084" y="829195"/>
                  </a:lnTo>
                  <a:lnTo>
                    <a:pt x="40779" y="772668"/>
                  </a:lnTo>
                  <a:lnTo>
                    <a:pt x="40398" y="714438"/>
                  </a:lnTo>
                  <a:lnTo>
                    <a:pt x="39966" y="655840"/>
                  </a:lnTo>
                  <a:lnTo>
                    <a:pt x="39471" y="598170"/>
                  </a:lnTo>
                  <a:lnTo>
                    <a:pt x="38938" y="542747"/>
                  </a:lnTo>
                  <a:lnTo>
                    <a:pt x="38366" y="490905"/>
                  </a:lnTo>
                  <a:lnTo>
                    <a:pt x="37757" y="443928"/>
                  </a:lnTo>
                  <a:lnTo>
                    <a:pt x="37134" y="403161"/>
                  </a:lnTo>
                  <a:lnTo>
                    <a:pt x="34163" y="241503"/>
                  </a:lnTo>
                  <a:lnTo>
                    <a:pt x="30784" y="71818"/>
                  </a:lnTo>
                  <a:lnTo>
                    <a:pt x="29298" y="12"/>
                  </a:lnTo>
                  <a:lnTo>
                    <a:pt x="28143" y="12"/>
                  </a:lnTo>
                  <a:lnTo>
                    <a:pt x="0" y="0"/>
                  </a:lnTo>
                  <a:lnTo>
                    <a:pt x="0" y="1178039"/>
                  </a:lnTo>
                  <a:lnTo>
                    <a:pt x="0" y="1181176"/>
                  </a:lnTo>
                  <a:lnTo>
                    <a:pt x="1371" y="1179410"/>
                  </a:lnTo>
                  <a:lnTo>
                    <a:pt x="17894" y="1149972"/>
                  </a:lnTo>
                  <a:lnTo>
                    <a:pt x="30378" y="1116990"/>
                  </a:lnTo>
                  <a:lnTo>
                    <a:pt x="38341" y="1080477"/>
                  </a:lnTo>
                  <a:lnTo>
                    <a:pt x="41338" y="1040472"/>
                  </a:lnTo>
                  <a:lnTo>
                    <a:pt x="41478" y="1012113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990028" y="3550805"/>
              <a:ext cx="39370" cy="1174115"/>
            </a:xfrm>
            <a:custGeom>
              <a:avLst/>
              <a:gdLst/>
              <a:ahLst/>
              <a:cxnLst/>
              <a:rect l="l" t="t" r="r" b="b"/>
              <a:pathLst>
                <a:path w="39369" h="1174114">
                  <a:moveTo>
                    <a:pt x="26988" y="0"/>
                  </a:moveTo>
                  <a:lnTo>
                    <a:pt x="0" y="0"/>
                  </a:lnTo>
                  <a:lnTo>
                    <a:pt x="0" y="1173740"/>
                  </a:lnTo>
                  <a:lnTo>
                    <a:pt x="26892" y="1116864"/>
                  </a:lnTo>
                  <a:lnTo>
                    <a:pt x="35484" y="1078965"/>
                  </a:lnTo>
                  <a:lnTo>
                    <a:pt x="38709" y="1037209"/>
                  </a:lnTo>
                  <a:lnTo>
                    <a:pt x="38845" y="1009807"/>
                  </a:lnTo>
                  <a:lnTo>
                    <a:pt x="38826" y="929693"/>
                  </a:lnTo>
                  <a:lnTo>
                    <a:pt x="38686" y="879868"/>
                  </a:lnTo>
                  <a:lnTo>
                    <a:pt x="38468" y="825456"/>
                  </a:lnTo>
                  <a:lnTo>
                    <a:pt x="38178" y="767900"/>
                  </a:lnTo>
                  <a:lnTo>
                    <a:pt x="37825" y="708646"/>
                  </a:lnTo>
                  <a:lnTo>
                    <a:pt x="37414" y="649135"/>
                  </a:lnTo>
                  <a:lnTo>
                    <a:pt x="36953" y="590812"/>
                  </a:lnTo>
                  <a:lnTo>
                    <a:pt x="36449" y="535120"/>
                  </a:lnTo>
                  <a:lnTo>
                    <a:pt x="35908" y="483504"/>
                  </a:lnTo>
                  <a:lnTo>
                    <a:pt x="35339" y="437406"/>
                  </a:lnTo>
                  <a:lnTo>
                    <a:pt x="34747" y="398272"/>
                  </a:lnTo>
                  <a:lnTo>
                    <a:pt x="31839" y="240885"/>
                  </a:lnTo>
                  <a:lnTo>
                    <a:pt x="28438" y="70255"/>
                  </a:lnTo>
                  <a:lnTo>
                    <a:pt x="26988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990015" y="3550805"/>
              <a:ext cx="38100" cy="1170305"/>
            </a:xfrm>
            <a:custGeom>
              <a:avLst/>
              <a:gdLst/>
              <a:ahLst/>
              <a:cxnLst/>
              <a:rect l="l" t="t" r="r" b="b"/>
              <a:pathLst>
                <a:path w="38100" h="1170304">
                  <a:moveTo>
                    <a:pt x="37541" y="1008659"/>
                  </a:moveTo>
                  <a:lnTo>
                    <a:pt x="37515" y="928585"/>
                  </a:lnTo>
                  <a:lnTo>
                    <a:pt x="37388" y="878459"/>
                  </a:lnTo>
                  <a:lnTo>
                    <a:pt x="37172" y="823595"/>
                  </a:lnTo>
                  <a:lnTo>
                    <a:pt x="36893" y="765530"/>
                  </a:lnTo>
                  <a:lnTo>
                    <a:pt x="36537" y="705764"/>
                  </a:lnTo>
                  <a:lnTo>
                    <a:pt x="36144" y="645795"/>
                  </a:lnTo>
                  <a:lnTo>
                    <a:pt x="35699" y="587146"/>
                  </a:lnTo>
                  <a:lnTo>
                    <a:pt x="35204" y="531317"/>
                  </a:lnTo>
                  <a:lnTo>
                    <a:pt x="34683" y="479818"/>
                  </a:lnTo>
                  <a:lnTo>
                    <a:pt x="34137" y="434149"/>
                  </a:lnTo>
                  <a:lnTo>
                    <a:pt x="33566" y="395833"/>
                  </a:lnTo>
                  <a:lnTo>
                    <a:pt x="30683" y="240588"/>
                  </a:lnTo>
                  <a:lnTo>
                    <a:pt x="27279" y="69481"/>
                  </a:lnTo>
                  <a:lnTo>
                    <a:pt x="25844" y="12"/>
                  </a:lnTo>
                  <a:lnTo>
                    <a:pt x="24701" y="12"/>
                  </a:lnTo>
                  <a:lnTo>
                    <a:pt x="0" y="0"/>
                  </a:lnTo>
                  <a:lnTo>
                    <a:pt x="0" y="1166495"/>
                  </a:lnTo>
                  <a:lnTo>
                    <a:pt x="12" y="1170127"/>
                  </a:lnTo>
                  <a:lnTo>
                    <a:pt x="12280" y="1149223"/>
                  </a:lnTo>
                  <a:lnTo>
                    <a:pt x="25641" y="1115237"/>
                  </a:lnTo>
                  <a:lnTo>
                    <a:pt x="34201" y="1077353"/>
                  </a:lnTo>
                  <a:lnTo>
                    <a:pt x="37414" y="1035583"/>
                  </a:lnTo>
                  <a:lnTo>
                    <a:pt x="37541" y="1008659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990028" y="3550805"/>
              <a:ext cx="34925" cy="1163320"/>
            </a:xfrm>
            <a:custGeom>
              <a:avLst/>
              <a:gdLst/>
              <a:ahLst/>
              <a:cxnLst/>
              <a:rect l="l" t="t" r="r" b="b"/>
              <a:pathLst>
                <a:path w="34925" h="1163320">
                  <a:moveTo>
                    <a:pt x="23537" y="0"/>
                  </a:moveTo>
                  <a:lnTo>
                    <a:pt x="0" y="0"/>
                  </a:lnTo>
                  <a:lnTo>
                    <a:pt x="0" y="1162846"/>
                  </a:lnTo>
                  <a:lnTo>
                    <a:pt x="23116" y="1111968"/>
                  </a:lnTo>
                  <a:lnTo>
                    <a:pt x="31593" y="1074102"/>
                  </a:lnTo>
                  <a:lnTo>
                    <a:pt x="34778" y="1032329"/>
                  </a:lnTo>
                  <a:lnTo>
                    <a:pt x="34901" y="1006357"/>
                  </a:lnTo>
                  <a:lnTo>
                    <a:pt x="34883" y="926355"/>
                  </a:lnTo>
                  <a:lnTo>
                    <a:pt x="34754" y="875600"/>
                  </a:lnTo>
                  <a:lnTo>
                    <a:pt x="34554" y="819860"/>
                  </a:lnTo>
                  <a:lnTo>
                    <a:pt x="34290" y="760772"/>
                  </a:lnTo>
                  <a:lnTo>
                    <a:pt x="33967" y="699973"/>
                  </a:lnTo>
                  <a:lnTo>
                    <a:pt x="33592" y="639101"/>
                  </a:lnTo>
                  <a:lnTo>
                    <a:pt x="33172" y="579795"/>
                  </a:lnTo>
                  <a:lnTo>
                    <a:pt x="32712" y="523690"/>
                  </a:lnTo>
                  <a:lnTo>
                    <a:pt x="32219" y="472426"/>
                  </a:lnTo>
                  <a:lnTo>
                    <a:pt x="31699" y="427639"/>
                  </a:lnTo>
                  <a:lnTo>
                    <a:pt x="28358" y="239973"/>
                  </a:lnTo>
                  <a:lnTo>
                    <a:pt x="24931" y="67917"/>
                  </a:lnTo>
                  <a:lnTo>
                    <a:pt x="23537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990015" y="3550805"/>
              <a:ext cx="33655" cy="1159510"/>
            </a:xfrm>
            <a:custGeom>
              <a:avLst/>
              <a:gdLst/>
              <a:ahLst/>
              <a:cxnLst/>
              <a:rect l="l" t="t" r="r" b="b"/>
              <a:pathLst>
                <a:path w="33655" h="1159510">
                  <a:moveTo>
                    <a:pt x="33591" y="1005205"/>
                  </a:moveTo>
                  <a:lnTo>
                    <a:pt x="33566" y="925245"/>
                  </a:lnTo>
                  <a:lnTo>
                    <a:pt x="33451" y="874179"/>
                  </a:lnTo>
                  <a:lnTo>
                    <a:pt x="33261" y="817994"/>
                  </a:lnTo>
                  <a:lnTo>
                    <a:pt x="32994" y="758393"/>
                  </a:lnTo>
                  <a:lnTo>
                    <a:pt x="32689" y="697077"/>
                  </a:lnTo>
                  <a:lnTo>
                    <a:pt x="32321" y="635762"/>
                  </a:lnTo>
                  <a:lnTo>
                    <a:pt x="31915" y="576122"/>
                  </a:lnTo>
                  <a:lnTo>
                    <a:pt x="31470" y="519874"/>
                  </a:lnTo>
                  <a:lnTo>
                    <a:pt x="31000" y="468731"/>
                  </a:lnTo>
                  <a:lnTo>
                    <a:pt x="30492" y="424383"/>
                  </a:lnTo>
                  <a:lnTo>
                    <a:pt x="27203" y="239674"/>
                  </a:lnTo>
                  <a:lnTo>
                    <a:pt x="23774" y="67132"/>
                  </a:lnTo>
                  <a:lnTo>
                    <a:pt x="22402" y="12"/>
                  </a:lnTo>
                  <a:lnTo>
                    <a:pt x="21247" y="12"/>
                  </a:lnTo>
                  <a:lnTo>
                    <a:pt x="12" y="0"/>
                  </a:lnTo>
                  <a:lnTo>
                    <a:pt x="0" y="1159179"/>
                  </a:lnTo>
                  <a:lnTo>
                    <a:pt x="8674" y="1144257"/>
                  </a:lnTo>
                  <a:lnTo>
                    <a:pt x="21856" y="1110335"/>
                  </a:lnTo>
                  <a:lnTo>
                    <a:pt x="30289" y="1072489"/>
                  </a:lnTo>
                  <a:lnTo>
                    <a:pt x="33464" y="1030706"/>
                  </a:lnTo>
                  <a:lnTo>
                    <a:pt x="33591" y="1005205"/>
                  </a:lnTo>
                  <a:close/>
                </a:path>
              </a:pathLst>
            </a:custGeom>
            <a:solidFill>
              <a:srgbClr val="F0F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990028" y="3550805"/>
              <a:ext cx="31115" cy="1151890"/>
            </a:xfrm>
            <a:custGeom>
              <a:avLst/>
              <a:gdLst/>
              <a:ahLst/>
              <a:cxnLst/>
              <a:rect l="l" t="t" r="r" b="b"/>
              <a:pathLst>
                <a:path w="31115" h="1151889">
                  <a:moveTo>
                    <a:pt x="20093" y="0"/>
                  </a:moveTo>
                  <a:lnTo>
                    <a:pt x="0" y="0"/>
                  </a:lnTo>
                  <a:lnTo>
                    <a:pt x="0" y="1151797"/>
                  </a:lnTo>
                  <a:lnTo>
                    <a:pt x="19327" y="1107061"/>
                  </a:lnTo>
                  <a:lnTo>
                    <a:pt x="27689" y="1069226"/>
                  </a:lnTo>
                  <a:lnTo>
                    <a:pt x="30835" y="1027436"/>
                  </a:lnTo>
                  <a:lnTo>
                    <a:pt x="30948" y="1002893"/>
                  </a:lnTo>
                  <a:lnTo>
                    <a:pt x="30933" y="923003"/>
                  </a:lnTo>
                  <a:lnTo>
                    <a:pt x="30818" y="871318"/>
                  </a:lnTo>
                  <a:lnTo>
                    <a:pt x="30638" y="814250"/>
                  </a:lnTo>
                  <a:lnTo>
                    <a:pt x="30400" y="753629"/>
                  </a:lnTo>
                  <a:lnTo>
                    <a:pt x="30108" y="691286"/>
                  </a:lnTo>
                  <a:lnTo>
                    <a:pt x="29770" y="629054"/>
                  </a:lnTo>
                  <a:lnTo>
                    <a:pt x="29390" y="568763"/>
                  </a:lnTo>
                  <a:lnTo>
                    <a:pt x="28974" y="512246"/>
                  </a:lnTo>
                  <a:lnTo>
                    <a:pt x="28529" y="461333"/>
                  </a:lnTo>
                  <a:lnTo>
                    <a:pt x="28059" y="417857"/>
                  </a:lnTo>
                  <a:lnTo>
                    <a:pt x="24878" y="239052"/>
                  </a:lnTo>
                  <a:lnTo>
                    <a:pt x="21431" y="65570"/>
                  </a:lnTo>
                  <a:lnTo>
                    <a:pt x="20093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990015" y="3550818"/>
              <a:ext cx="29845" cy="1148715"/>
            </a:xfrm>
            <a:custGeom>
              <a:avLst/>
              <a:gdLst/>
              <a:ahLst/>
              <a:cxnLst/>
              <a:rect l="l" t="t" r="r" b="b"/>
              <a:pathLst>
                <a:path w="29844" h="1148714">
                  <a:moveTo>
                    <a:pt x="29641" y="1001750"/>
                  </a:moveTo>
                  <a:lnTo>
                    <a:pt x="29629" y="921880"/>
                  </a:lnTo>
                  <a:lnTo>
                    <a:pt x="29514" y="869886"/>
                  </a:lnTo>
                  <a:lnTo>
                    <a:pt x="29337" y="812380"/>
                  </a:lnTo>
                  <a:lnTo>
                    <a:pt x="29108" y="751243"/>
                  </a:lnTo>
                  <a:lnTo>
                    <a:pt x="28829" y="688390"/>
                  </a:lnTo>
                  <a:lnTo>
                    <a:pt x="28498" y="625703"/>
                  </a:lnTo>
                  <a:lnTo>
                    <a:pt x="28130" y="565073"/>
                  </a:lnTo>
                  <a:lnTo>
                    <a:pt x="27736" y="508419"/>
                  </a:lnTo>
                  <a:lnTo>
                    <a:pt x="27305" y="457631"/>
                  </a:lnTo>
                  <a:lnTo>
                    <a:pt x="26860" y="414591"/>
                  </a:lnTo>
                  <a:lnTo>
                    <a:pt x="23723" y="238734"/>
                  </a:lnTo>
                  <a:lnTo>
                    <a:pt x="20269" y="64782"/>
                  </a:lnTo>
                  <a:lnTo>
                    <a:pt x="18948" y="0"/>
                  </a:lnTo>
                  <a:lnTo>
                    <a:pt x="17792" y="0"/>
                  </a:lnTo>
                  <a:lnTo>
                    <a:pt x="0" y="0"/>
                  </a:lnTo>
                  <a:lnTo>
                    <a:pt x="0" y="1144371"/>
                  </a:lnTo>
                  <a:lnTo>
                    <a:pt x="0" y="1148105"/>
                  </a:lnTo>
                  <a:lnTo>
                    <a:pt x="5080" y="1139278"/>
                  </a:lnTo>
                  <a:lnTo>
                    <a:pt x="18084" y="1105433"/>
                  </a:lnTo>
                  <a:lnTo>
                    <a:pt x="26403" y="1067612"/>
                  </a:lnTo>
                  <a:lnTo>
                    <a:pt x="29540" y="1025817"/>
                  </a:lnTo>
                  <a:lnTo>
                    <a:pt x="29641" y="1001750"/>
                  </a:lnTo>
                  <a:close/>
                </a:path>
              </a:pathLst>
            </a:custGeom>
            <a:solidFill>
              <a:srgbClr val="EEE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90028" y="3550818"/>
              <a:ext cx="27305" cy="1141095"/>
            </a:xfrm>
            <a:custGeom>
              <a:avLst/>
              <a:gdLst/>
              <a:ahLst/>
              <a:cxnLst/>
              <a:rect l="l" t="t" r="r" b="b"/>
              <a:pathLst>
                <a:path w="27305" h="1141095">
                  <a:moveTo>
                    <a:pt x="26898" y="1022553"/>
                  </a:moveTo>
                  <a:lnTo>
                    <a:pt x="26885" y="867041"/>
                  </a:lnTo>
                  <a:lnTo>
                    <a:pt x="26720" y="808647"/>
                  </a:lnTo>
                  <a:lnTo>
                    <a:pt x="26504" y="746493"/>
                  </a:lnTo>
                  <a:lnTo>
                    <a:pt x="26250" y="682599"/>
                  </a:lnTo>
                  <a:lnTo>
                    <a:pt x="25946" y="619010"/>
                  </a:lnTo>
                  <a:lnTo>
                    <a:pt x="25603" y="557733"/>
                  </a:lnTo>
                  <a:lnTo>
                    <a:pt x="25234" y="500811"/>
                  </a:lnTo>
                  <a:lnTo>
                    <a:pt x="24828" y="450253"/>
                  </a:lnTo>
                  <a:lnTo>
                    <a:pt x="24409" y="408076"/>
                  </a:lnTo>
                  <a:lnTo>
                    <a:pt x="21399" y="238137"/>
                  </a:lnTo>
                  <a:lnTo>
                    <a:pt x="17919" y="63220"/>
                  </a:lnTo>
                  <a:lnTo>
                    <a:pt x="16637" y="0"/>
                  </a:lnTo>
                  <a:lnTo>
                    <a:pt x="15494" y="0"/>
                  </a:lnTo>
                  <a:lnTo>
                    <a:pt x="0" y="0"/>
                  </a:lnTo>
                  <a:lnTo>
                    <a:pt x="0" y="1136878"/>
                  </a:lnTo>
                  <a:lnTo>
                    <a:pt x="0" y="1140637"/>
                  </a:lnTo>
                  <a:lnTo>
                    <a:pt x="2667" y="1135951"/>
                  </a:lnTo>
                  <a:lnTo>
                    <a:pt x="15544" y="1102156"/>
                  </a:lnTo>
                  <a:lnTo>
                    <a:pt x="23787" y="1064361"/>
                  </a:lnTo>
                  <a:lnTo>
                    <a:pt x="26898" y="1022553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90028" y="3550805"/>
              <a:ext cx="24765" cy="1133475"/>
            </a:xfrm>
            <a:custGeom>
              <a:avLst/>
              <a:gdLst/>
              <a:ahLst/>
              <a:cxnLst/>
              <a:rect l="l" t="t" r="r" b="b"/>
              <a:pathLst>
                <a:path w="24765" h="1133475">
                  <a:moveTo>
                    <a:pt x="14348" y="0"/>
                  </a:moveTo>
                  <a:lnTo>
                    <a:pt x="0" y="0"/>
                  </a:lnTo>
                  <a:lnTo>
                    <a:pt x="0" y="1133129"/>
                  </a:lnTo>
                  <a:lnTo>
                    <a:pt x="272" y="1132648"/>
                  </a:lnTo>
                  <a:lnTo>
                    <a:pt x="13029" y="1098898"/>
                  </a:lnTo>
                  <a:lnTo>
                    <a:pt x="21200" y="1061118"/>
                  </a:lnTo>
                  <a:lnTo>
                    <a:pt x="24279" y="1019302"/>
                  </a:lnTo>
                  <a:lnTo>
                    <a:pt x="24260" y="864189"/>
                  </a:lnTo>
                  <a:lnTo>
                    <a:pt x="24112" y="804906"/>
                  </a:lnTo>
                  <a:lnTo>
                    <a:pt x="23915" y="741730"/>
                  </a:lnTo>
                  <a:lnTo>
                    <a:pt x="23675" y="676815"/>
                  </a:lnTo>
                  <a:lnTo>
                    <a:pt x="23396" y="612316"/>
                  </a:lnTo>
                  <a:lnTo>
                    <a:pt x="23083" y="550387"/>
                  </a:lnTo>
                  <a:lnTo>
                    <a:pt x="22741" y="493183"/>
                  </a:lnTo>
                  <a:lnTo>
                    <a:pt x="22375" y="442858"/>
                  </a:lnTo>
                  <a:lnTo>
                    <a:pt x="21988" y="401566"/>
                  </a:lnTo>
                  <a:lnTo>
                    <a:pt x="19084" y="237524"/>
                  </a:lnTo>
                  <a:lnTo>
                    <a:pt x="15597" y="61669"/>
                  </a:lnTo>
                  <a:lnTo>
                    <a:pt x="14348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990028" y="3550805"/>
              <a:ext cx="23495" cy="1127760"/>
            </a:xfrm>
            <a:custGeom>
              <a:avLst/>
              <a:gdLst/>
              <a:ahLst/>
              <a:cxnLst/>
              <a:rect l="l" t="t" r="r" b="b"/>
              <a:pathLst>
                <a:path w="23494" h="1127760">
                  <a:moveTo>
                    <a:pt x="22961" y="1017676"/>
                  </a:moveTo>
                  <a:lnTo>
                    <a:pt x="22948" y="862774"/>
                  </a:lnTo>
                  <a:lnTo>
                    <a:pt x="22809" y="803046"/>
                  </a:lnTo>
                  <a:lnTo>
                    <a:pt x="22618" y="739355"/>
                  </a:lnTo>
                  <a:lnTo>
                    <a:pt x="22390" y="673925"/>
                  </a:lnTo>
                  <a:lnTo>
                    <a:pt x="22123" y="608977"/>
                  </a:lnTo>
                  <a:lnTo>
                    <a:pt x="21818" y="546722"/>
                  </a:lnTo>
                  <a:lnTo>
                    <a:pt x="21488" y="489381"/>
                  </a:lnTo>
                  <a:lnTo>
                    <a:pt x="21145" y="439166"/>
                  </a:lnTo>
                  <a:lnTo>
                    <a:pt x="20777" y="398310"/>
                  </a:lnTo>
                  <a:lnTo>
                    <a:pt x="17919" y="237223"/>
                  </a:lnTo>
                  <a:lnTo>
                    <a:pt x="14414" y="60896"/>
                  </a:lnTo>
                  <a:lnTo>
                    <a:pt x="13182" y="0"/>
                  </a:lnTo>
                  <a:lnTo>
                    <a:pt x="10896" y="0"/>
                  </a:lnTo>
                  <a:lnTo>
                    <a:pt x="0" y="0"/>
                  </a:lnTo>
                  <a:lnTo>
                    <a:pt x="0" y="1118298"/>
                  </a:lnTo>
                  <a:lnTo>
                    <a:pt x="0" y="1123022"/>
                  </a:lnTo>
                  <a:lnTo>
                    <a:pt x="0" y="1127721"/>
                  </a:lnTo>
                  <a:lnTo>
                    <a:pt x="10744" y="1100658"/>
                  </a:lnTo>
                  <a:lnTo>
                    <a:pt x="19608" y="1061389"/>
                  </a:lnTo>
                  <a:lnTo>
                    <a:pt x="22961" y="1017676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990015" y="3550805"/>
              <a:ext cx="19050" cy="1113790"/>
            </a:xfrm>
            <a:custGeom>
              <a:avLst/>
              <a:gdLst/>
              <a:ahLst/>
              <a:cxnLst/>
              <a:rect l="l" t="t" r="r" b="b"/>
              <a:pathLst>
                <a:path w="19050" h="1113789">
                  <a:moveTo>
                    <a:pt x="19037" y="1012799"/>
                  </a:moveTo>
                  <a:lnTo>
                    <a:pt x="19024" y="858494"/>
                  </a:lnTo>
                  <a:lnTo>
                    <a:pt x="18897" y="797445"/>
                  </a:lnTo>
                  <a:lnTo>
                    <a:pt x="18745" y="732231"/>
                  </a:lnTo>
                  <a:lnTo>
                    <a:pt x="18542" y="665251"/>
                  </a:lnTo>
                  <a:lnTo>
                    <a:pt x="18313" y="598944"/>
                  </a:lnTo>
                  <a:lnTo>
                    <a:pt x="18046" y="535698"/>
                  </a:lnTo>
                  <a:lnTo>
                    <a:pt x="17767" y="477939"/>
                  </a:lnTo>
                  <a:lnTo>
                    <a:pt x="17462" y="428091"/>
                  </a:lnTo>
                  <a:lnTo>
                    <a:pt x="17145" y="388543"/>
                  </a:lnTo>
                  <a:lnTo>
                    <a:pt x="14452" y="236308"/>
                  </a:lnTo>
                  <a:lnTo>
                    <a:pt x="10934" y="58559"/>
                  </a:lnTo>
                  <a:lnTo>
                    <a:pt x="9753" y="0"/>
                  </a:lnTo>
                  <a:lnTo>
                    <a:pt x="8610" y="0"/>
                  </a:lnTo>
                  <a:lnTo>
                    <a:pt x="0" y="0"/>
                  </a:lnTo>
                  <a:lnTo>
                    <a:pt x="0" y="1108773"/>
                  </a:lnTo>
                  <a:lnTo>
                    <a:pt x="0" y="1113548"/>
                  </a:lnTo>
                  <a:lnTo>
                    <a:pt x="6985" y="1095756"/>
                  </a:lnTo>
                  <a:lnTo>
                    <a:pt x="15735" y="1056525"/>
                  </a:lnTo>
                  <a:lnTo>
                    <a:pt x="19037" y="1012799"/>
                  </a:lnTo>
                  <a:close/>
                </a:path>
              </a:pathLst>
            </a:custGeom>
            <a:solidFill>
              <a:srgbClr val="EAEA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990028" y="3550805"/>
              <a:ext cx="16510" cy="1104265"/>
            </a:xfrm>
            <a:custGeom>
              <a:avLst/>
              <a:gdLst/>
              <a:ahLst/>
              <a:cxnLst/>
              <a:rect l="l" t="t" r="r" b="b"/>
              <a:pathLst>
                <a:path w="16509" h="1104264">
                  <a:moveTo>
                    <a:pt x="7445" y="0"/>
                  </a:moveTo>
                  <a:lnTo>
                    <a:pt x="0" y="0"/>
                  </a:lnTo>
                  <a:lnTo>
                    <a:pt x="0" y="1103972"/>
                  </a:lnTo>
                  <a:lnTo>
                    <a:pt x="4470" y="1092483"/>
                  </a:lnTo>
                  <a:lnTo>
                    <a:pt x="13137" y="1053281"/>
                  </a:lnTo>
                  <a:lnTo>
                    <a:pt x="16407" y="1009543"/>
                  </a:lnTo>
                  <a:lnTo>
                    <a:pt x="16284" y="793704"/>
                  </a:lnTo>
                  <a:lnTo>
                    <a:pt x="16139" y="727461"/>
                  </a:lnTo>
                  <a:lnTo>
                    <a:pt x="15962" y="659459"/>
                  </a:lnTo>
                  <a:lnTo>
                    <a:pt x="15756" y="592238"/>
                  </a:lnTo>
                  <a:lnTo>
                    <a:pt x="15526" y="528341"/>
                  </a:lnTo>
                  <a:lnTo>
                    <a:pt x="15274" y="470311"/>
                  </a:lnTo>
                  <a:lnTo>
                    <a:pt x="15004" y="420689"/>
                  </a:lnTo>
                  <a:lnTo>
                    <a:pt x="14720" y="382018"/>
                  </a:lnTo>
                  <a:lnTo>
                    <a:pt x="12134" y="235692"/>
                  </a:lnTo>
                  <a:lnTo>
                    <a:pt x="7445" y="0"/>
                  </a:lnTo>
                  <a:close/>
                </a:path>
              </a:pathLst>
            </a:custGeom>
            <a:solidFill>
              <a:srgbClr val="E9E9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90028" y="3550805"/>
              <a:ext cx="15240" cy="1099185"/>
            </a:xfrm>
            <a:custGeom>
              <a:avLst/>
              <a:gdLst/>
              <a:ahLst/>
              <a:cxnLst/>
              <a:rect l="l" t="t" r="r" b="b"/>
              <a:pathLst>
                <a:path w="15240" h="1099185">
                  <a:moveTo>
                    <a:pt x="15087" y="1007922"/>
                  </a:moveTo>
                  <a:lnTo>
                    <a:pt x="14973" y="791845"/>
                  </a:lnTo>
                  <a:lnTo>
                    <a:pt x="14833" y="725093"/>
                  </a:lnTo>
                  <a:lnTo>
                    <a:pt x="14668" y="656577"/>
                  </a:lnTo>
                  <a:lnTo>
                    <a:pt x="14478" y="588899"/>
                  </a:lnTo>
                  <a:lnTo>
                    <a:pt x="14262" y="524675"/>
                  </a:lnTo>
                  <a:lnTo>
                    <a:pt x="14020" y="466509"/>
                  </a:lnTo>
                  <a:lnTo>
                    <a:pt x="13766" y="417004"/>
                  </a:lnTo>
                  <a:lnTo>
                    <a:pt x="13500" y="378764"/>
                  </a:lnTo>
                  <a:lnTo>
                    <a:pt x="10960" y="235394"/>
                  </a:lnTo>
                  <a:lnTo>
                    <a:pt x="6286" y="0"/>
                  </a:lnTo>
                  <a:lnTo>
                    <a:pt x="5143" y="0"/>
                  </a:lnTo>
                  <a:lnTo>
                    <a:pt x="0" y="0"/>
                  </a:lnTo>
                  <a:lnTo>
                    <a:pt x="0" y="1094295"/>
                  </a:lnTo>
                  <a:lnTo>
                    <a:pt x="0" y="1099146"/>
                  </a:lnTo>
                  <a:lnTo>
                    <a:pt x="3200" y="1090853"/>
                  </a:lnTo>
                  <a:lnTo>
                    <a:pt x="11823" y="1051661"/>
                  </a:lnTo>
                  <a:lnTo>
                    <a:pt x="15087" y="1007922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990028" y="3550805"/>
              <a:ext cx="12700" cy="1089660"/>
            </a:xfrm>
            <a:custGeom>
              <a:avLst/>
              <a:gdLst/>
              <a:ahLst/>
              <a:cxnLst/>
              <a:rect l="l" t="t" r="r" b="b"/>
              <a:pathLst>
                <a:path w="12700" h="1089660">
                  <a:moveTo>
                    <a:pt x="3998" y="0"/>
                  </a:moveTo>
                  <a:lnTo>
                    <a:pt x="0" y="0"/>
                  </a:lnTo>
                  <a:lnTo>
                    <a:pt x="0" y="1089396"/>
                  </a:lnTo>
                  <a:lnTo>
                    <a:pt x="699" y="1087576"/>
                  </a:lnTo>
                  <a:lnTo>
                    <a:pt x="9239" y="1048412"/>
                  </a:lnTo>
                  <a:lnTo>
                    <a:pt x="12463" y="1004661"/>
                  </a:lnTo>
                  <a:lnTo>
                    <a:pt x="12515" y="907395"/>
                  </a:lnTo>
                  <a:lnTo>
                    <a:pt x="12368" y="788100"/>
                  </a:lnTo>
                  <a:lnTo>
                    <a:pt x="12103" y="650778"/>
                  </a:lnTo>
                  <a:lnTo>
                    <a:pt x="11934" y="582198"/>
                  </a:lnTo>
                  <a:lnTo>
                    <a:pt x="11744" y="517318"/>
                  </a:lnTo>
                  <a:lnTo>
                    <a:pt x="11537" y="458876"/>
                  </a:lnTo>
                  <a:lnTo>
                    <a:pt x="11314" y="409607"/>
                  </a:lnTo>
                  <a:lnTo>
                    <a:pt x="10838" y="349531"/>
                  </a:lnTo>
                  <a:lnTo>
                    <a:pt x="8655" y="234777"/>
                  </a:lnTo>
                  <a:lnTo>
                    <a:pt x="3998" y="0"/>
                  </a:lnTo>
                  <a:close/>
                </a:path>
              </a:pathLst>
            </a:custGeom>
            <a:solidFill>
              <a:srgbClr val="E7E7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990015" y="3550805"/>
              <a:ext cx="11430" cy="1083945"/>
            </a:xfrm>
            <a:custGeom>
              <a:avLst/>
              <a:gdLst/>
              <a:ahLst/>
              <a:cxnLst/>
              <a:rect l="l" t="t" r="r" b="b"/>
              <a:pathLst>
                <a:path w="11430" h="1083945">
                  <a:moveTo>
                    <a:pt x="11163" y="1003046"/>
                  </a:moveTo>
                  <a:lnTo>
                    <a:pt x="11150" y="849947"/>
                  </a:lnTo>
                  <a:lnTo>
                    <a:pt x="10960" y="717956"/>
                  </a:lnTo>
                  <a:lnTo>
                    <a:pt x="10668" y="578853"/>
                  </a:lnTo>
                  <a:lnTo>
                    <a:pt x="10490" y="513651"/>
                  </a:lnTo>
                  <a:lnTo>
                    <a:pt x="10299" y="455066"/>
                  </a:lnTo>
                  <a:lnTo>
                    <a:pt x="10083" y="405917"/>
                  </a:lnTo>
                  <a:lnTo>
                    <a:pt x="9639" y="347103"/>
                  </a:lnTo>
                  <a:lnTo>
                    <a:pt x="7493" y="234480"/>
                  </a:lnTo>
                  <a:lnTo>
                    <a:pt x="2844" y="0"/>
                  </a:lnTo>
                  <a:lnTo>
                    <a:pt x="1701" y="0"/>
                  </a:lnTo>
                  <a:lnTo>
                    <a:pt x="12" y="0"/>
                  </a:lnTo>
                  <a:lnTo>
                    <a:pt x="0" y="1083398"/>
                  </a:lnTo>
                  <a:lnTo>
                    <a:pt x="7950" y="1046797"/>
                  </a:lnTo>
                  <a:lnTo>
                    <a:pt x="11163" y="1003046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990028" y="3550805"/>
              <a:ext cx="8890" cy="1068705"/>
            </a:xfrm>
            <a:custGeom>
              <a:avLst/>
              <a:gdLst/>
              <a:ahLst/>
              <a:cxnLst/>
              <a:rect l="l" t="t" r="r" b="b"/>
              <a:pathLst>
                <a:path w="8890" h="1068704">
                  <a:moveTo>
                    <a:pt x="543" y="0"/>
                  </a:moveTo>
                  <a:lnTo>
                    <a:pt x="0" y="0"/>
                  </a:lnTo>
                  <a:lnTo>
                    <a:pt x="0" y="1068430"/>
                  </a:lnTo>
                  <a:lnTo>
                    <a:pt x="5351" y="1043549"/>
                  </a:lnTo>
                  <a:lnTo>
                    <a:pt x="8534" y="999781"/>
                  </a:lnTo>
                  <a:lnTo>
                    <a:pt x="8527" y="847095"/>
                  </a:lnTo>
                  <a:lnTo>
                    <a:pt x="8362" y="713189"/>
                  </a:lnTo>
                  <a:lnTo>
                    <a:pt x="8114" y="572158"/>
                  </a:lnTo>
                  <a:lnTo>
                    <a:pt x="7964" y="506295"/>
                  </a:lnTo>
                  <a:lnTo>
                    <a:pt x="7801" y="447439"/>
                  </a:lnTo>
                  <a:lnTo>
                    <a:pt x="7626" y="398520"/>
                  </a:lnTo>
                  <a:lnTo>
                    <a:pt x="7251" y="342214"/>
                  </a:lnTo>
                  <a:lnTo>
                    <a:pt x="5175" y="233860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990015" y="3581221"/>
              <a:ext cx="7620" cy="1030605"/>
            </a:xfrm>
            <a:custGeom>
              <a:avLst/>
              <a:gdLst/>
              <a:ahLst/>
              <a:cxnLst/>
              <a:rect l="l" t="t" r="r" b="b"/>
              <a:pathLst>
                <a:path w="7619" h="1030604">
                  <a:moveTo>
                    <a:pt x="7226" y="967740"/>
                  </a:moveTo>
                  <a:lnTo>
                    <a:pt x="6235" y="328803"/>
                  </a:lnTo>
                  <a:lnTo>
                    <a:pt x="6070" y="309359"/>
                  </a:lnTo>
                  <a:lnTo>
                    <a:pt x="2438" y="124269"/>
                  </a:lnTo>
                  <a:lnTo>
                    <a:pt x="2438" y="58686"/>
                  </a:lnTo>
                  <a:lnTo>
                    <a:pt x="1143" y="58686"/>
                  </a:lnTo>
                  <a:lnTo>
                    <a:pt x="0" y="0"/>
                  </a:lnTo>
                  <a:lnTo>
                    <a:pt x="0" y="58686"/>
                  </a:lnTo>
                  <a:lnTo>
                    <a:pt x="0" y="1030427"/>
                  </a:lnTo>
                  <a:lnTo>
                    <a:pt x="3848" y="1012456"/>
                  </a:lnTo>
                  <a:lnTo>
                    <a:pt x="4152" y="1012456"/>
                  </a:lnTo>
                  <a:lnTo>
                    <a:pt x="4152" y="1010119"/>
                  </a:lnTo>
                  <a:lnTo>
                    <a:pt x="7226" y="967740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990028" y="3697414"/>
              <a:ext cx="4445" cy="899160"/>
            </a:xfrm>
            <a:custGeom>
              <a:avLst/>
              <a:gdLst/>
              <a:ahLst/>
              <a:cxnLst/>
              <a:rect l="l" t="t" r="r" b="b"/>
              <a:pathLst>
                <a:path w="4444" h="899160">
                  <a:moveTo>
                    <a:pt x="4114" y="187960"/>
                  </a:moveTo>
                  <a:lnTo>
                    <a:pt x="2463" y="187960"/>
                  </a:lnTo>
                  <a:lnTo>
                    <a:pt x="2463" y="185864"/>
                  </a:lnTo>
                  <a:lnTo>
                    <a:pt x="1816" y="152387"/>
                  </a:lnTo>
                  <a:lnTo>
                    <a:pt x="1816" y="0"/>
                  </a:lnTo>
                  <a:lnTo>
                    <a:pt x="0" y="0"/>
                  </a:lnTo>
                  <a:lnTo>
                    <a:pt x="0" y="58508"/>
                  </a:lnTo>
                  <a:lnTo>
                    <a:pt x="0" y="187960"/>
                  </a:lnTo>
                  <a:lnTo>
                    <a:pt x="0" y="848360"/>
                  </a:lnTo>
                  <a:lnTo>
                    <a:pt x="0" y="890727"/>
                  </a:lnTo>
                  <a:lnTo>
                    <a:pt x="0" y="894080"/>
                  </a:lnTo>
                  <a:lnTo>
                    <a:pt x="0" y="899160"/>
                  </a:lnTo>
                  <a:lnTo>
                    <a:pt x="596" y="899160"/>
                  </a:lnTo>
                  <a:lnTo>
                    <a:pt x="596" y="894080"/>
                  </a:lnTo>
                  <a:lnTo>
                    <a:pt x="2870" y="894080"/>
                  </a:lnTo>
                  <a:lnTo>
                    <a:pt x="2870" y="852144"/>
                  </a:lnTo>
                  <a:lnTo>
                    <a:pt x="3149" y="848360"/>
                  </a:lnTo>
                  <a:lnTo>
                    <a:pt x="4114" y="848360"/>
                  </a:lnTo>
                  <a:lnTo>
                    <a:pt x="4114" y="18796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990028" y="3815366"/>
              <a:ext cx="2540" cy="753745"/>
            </a:xfrm>
            <a:custGeom>
              <a:avLst/>
              <a:gdLst/>
              <a:ahLst/>
              <a:cxnLst/>
              <a:rect l="l" t="t" r="r" b="b"/>
              <a:pathLst>
                <a:path w="2540" h="753745">
                  <a:moveTo>
                    <a:pt x="0" y="0"/>
                  </a:moveTo>
                  <a:lnTo>
                    <a:pt x="0" y="753588"/>
                  </a:lnTo>
                  <a:lnTo>
                    <a:pt x="1965" y="727088"/>
                  </a:lnTo>
                  <a:lnTo>
                    <a:pt x="1267" y="65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1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990028" y="3874471"/>
              <a:ext cx="1270" cy="675640"/>
            </a:xfrm>
            <a:custGeom>
              <a:avLst/>
              <a:gdLst/>
              <a:ahLst/>
              <a:cxnLst/>
              <a:rect l="l" t="t" r="r" b="b"/>
              <a:pathLst>
                <a:path w="1269" h="675639">
                  <a:moveTo>
                    <a:pt x="0" y="0"/>
                  </a:moveTo>
                  <a:lnTo>
                    <a:pt x="0" y="675296"/>
                  </a:lnTo>
                  <a:lnTo>
                    <a:pt x="660" y="6663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3" name="object 11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02382" y="6103825"/>
            <a:ext cx="1263307" cy="1263307"/>
          </a:xfrm>
          <a:prstGeom prst="rect">
            <a:avLst/>
          </a:prstGeom>
        </p:spPr>
      </p:pic>
      <p:pic>
        <p:nvPicPr>
          <p:cNvPr id="114" name="object 11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183229" y="6097770"/>
            <a:ext cx="1260081" cy="1291564"/>
          </a:xfrm>
          <a:prstGeom prst="rect">
            <a:avLst/>
          </a:prstGeom>
        </p:spPr>
      </p:pic>
      <p:sp>
        <p:nvSpPr>
          <p:cNvPr id="115" name="object 2">
            <a:extLst>
              <a:ext uri="{FF2B5EF4-FFF2-40B4-BE49-F238E27FC236}">
                <a16:creationId xmlns:a16="http://schemas.microsoft.com/office/drawing/2014/main" id="{7F680041-C84A-DC47-15C8-D328DED94E95}"/>
              </a:ext>
            </a:extLst>
          </p:cNvPr>
          <p:cNvSpPr txBox="1"/>
          <p:nvPr/>
        </p:nvSpPr>
        <p:spPr>
          <a:xfrm>
            <a:off x="3410206" y="339015"/>
            <a:ext cx="378654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8763C14-C926-28C3-8269-A0E5BFB75E5B}"/>
              </a:ext>
            </a:extLst>
          </p:cNvPr>
          <p:cNvGrpSpPr/>
          <p:nvPr/>
        </p:nvGrpSpPr>
        <p:grpSpPr>
          <a:xfrm>
            <a:off x="373757" y="8146130"/>
            <a:ext cx="1979929" cy="2035162"/>
            <a:chOff x="5213719" y="8117296"/>
            <a:chExt cx="1979929" cy="2035162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52072B3A-5FB1-3416-2E2C-364BE6F2F2A2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bject 16">
              <a:extLst>
                <a:ext uri="{FF2B5EF4-FFF2-40B4-BE49-F238E27FC236}">
                  <a16:creationId xmlns:a16="http://schemas.microsoft.com/office/drawing/2014/main" id="{D56029FC-A9B1-9A7D-3A8C-64D5D928A9BD}"/>
                </a:ext>
              </a:extLst>
            </p:cNvPr>
            <p:cNvSpPr txBox="1"/>
            <p:nvPr/>
          </p:nvSpPr>
          <p:spPr>
            <a:xfrm>
              <a:off x="5514527" y="984553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35"/>
                </a:spcBef>
              </a:pPr>
              <a:r>
                <a:rPr lang="en-AU" sz="1500" spc="-5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Igat</a:t>
              </a:r>
              <a:r>
                <a:rPr lang="en-AU" sz="1500" spc="-5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5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laik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119" name="object 15">
              <a:extLst>
                <a:ext uri="{FF2B5EF4-FFF2-40B4-BE49-F238E27FC236}">
                  <a16:creationId xmlns:a16="http://schemas.microsoft.com/office/drawing/2014/main" id="{42171471-92B0-565A-4A48-26F474711BCA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Want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1687D8B-C312-25CF-C0B5-C00A8FFE3E2C}"/>
              </a:ext>
            </a:extLst>
          </p:cNvPr>
          <p:cNvGrpSpPr/>
          <p:nvPr/>
        </p:nvGrpSpPr>
        <p:grpSpPr>
          <a:xfrm>
            <a:off x="2782163" y="8135214"/>
            <a:ext cx="1979929" cy="2035162"/>
            <a:chOff x="5213719" y="8117296"/>
            <a:chExt cx="1979929" cy="2035162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4DE5BFC7-5869-2B1E-FFC0-372BF5432CF2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bject 16">
              <a:extLst>
                <a:ext uri="{FF2B5EF4-FFF2-40B4-BE49-F238E27FC236}">
                  <a16:creationId xmlns:a16="http://schemas.microsoft.com/office/drawing/2014/main" id="{FA6E82D8-7E7B-0597-F9B9-C18BD7BDE827}"/>
                </a:ext>
              </a:extLst>
            </p:cNvPr>
            <p:cNvSpPr txBox="1"/>
            <p:nvPr/>
          </p:nvSpPr>
          <p:spPr>
            <a:xfrm>
              <a:off x="5568749" y="9843799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299085">
                <a:spcBef>
                  <a:spcPts val="1335"/>
                </a:spcBef>
              </a:pPr>
              <a:r>
                <a:rPr lang="en-AU" sz="1500" spc="9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Ino</a:t>
              </a:r>
              <a:r>
                <a:rPr lang="en-AU" sz="1500" spc="9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9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laik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123" name="object 15">
              <a:extLst>
                <a:ext uri="{FF2B5EF4-FFF2-40B4-BE49-F238E27FC236}">
                  <a16:creationId xmlns:a16="http://schemas.microsoft.com/office/drawing/2014/main" id="{D81CAE15-AD25-E9E9-C4F0-6C74709A7353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Don’t Want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F064BA84-E33C-E351-DBAE-5A4E92D12561}"/>
              </a:ext>
            </a:extLst>
          </p:cNvPr>
          <p:cNvGrpSpPr/>
          <p:nvPr/>
        </p:nvGrpSpPr>
        <p:grpSpPr>
          <a:xfrm>
            <a:off x="5205451" y="969404"/>
            <a:ext cx="1979929" cy="2035162"/>
            <a:chOff x="5213719" y="8117296"/>
            <a:chExt cx="1979929" cy="2035162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2479B772-6D36-DCD5-E7BB-5C52FC9EF4C1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bject 16">
              <a:extLst>
                <a:ext uri="{FF2B5EF4-FFF2-40B4-BE49-F238E27FC236}">
                  <a16:creationId xmlns:a16="http://schemas.microsoft.com/office/drawing/2014/main" id="{E1F07C46-1B40-F77B-7A48-A7C38DD47A6A}"/>
                </a:ext>
              </a:extLst>
            </p:cNvPr>
            <p:cNvSpPr txBox="1"/>
            <p:nvPr/>
          </p:nvSpPr>
          <p:spPr>
            <a:xfrm>
              <a:off x="5400853" y="9811885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299085">
                <a:spcBef>
                  <a:spcPts val="1335"/>
                </a:spcBef>
              </a:pPr>
              <a:r>
                <a:rPr lang="en-AU" sz="150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Wanem</a:t>
              </a:r>
              <a:r>
                <a:rPr lang="en-AU" sz="150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taim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127" name="object 15">
              <a:extLst>
                <a:ext uri="{FF2B5EF4-FFF2-40B4-BE49-F238E27FC236}">
                  <a16:creationId xmlns:a16="http://schemas.microsoft.com/office/drawing/2014/main" id="{62B2984D-78A5-17E8-0E6A-3C0A5C70DD15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What Time?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4F76978-D4B1-C441-8CE4-D8FF12ECE4A3}"/>
              </a:ext>
            </a:extLst>
          </p:cNvPr>
          <p:cNvGrpSpPr/>
          <p:nvPr/>
        </p:nvGrpSpPr>
        <p:grpSpPr>
          <a:xfrm>
            <a:off x="373758" y="5758409"/>
            <a:ext cx="1979929" cy="2035162"/>
            <a:chOff x="5213719" y="8117296"/>
            <a:chExt cx="1979929" cy="2035162"/>
          </a:xfrm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188350D0-B569-2169-48CC-7F3A4A60F01D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bject 16">
              <a:extLst>
                <a:ext uri="{FF2B5EF4-FFF2-40B4-BE49-F238E27FC236}">
                  <a16:creationId xmlns:a16="http://schemas.microsoft.com/office/drawing/2014/main" id="{4831927C-6762-6ACA-85AC-2A90B477F8E5}"/>
                </a:ext>
              </a:extLst>
            </p:cNvPr>
            <p:cNvSpPr txBox="1"/>
            <p:nvPr/>
          </p:nvSpPr>
          <p:spPr>
            <a:xfrm>
              <a:off x="5750124" y="982173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299085">
                <a:lnSpc>
                  <a:spcPct val="100000"/>
                </a:lnSpc>
                <a:spcBef>
                  <a:spcPts val="1335"/>
                </a:spcBef>
              </a:pPr>
              <a:r>
                <a:rPr lang="en-AU" sz="1500" spc="-7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Laik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131" name="object 15">
              <a:extLst>
                <a:ext uri="{FF2B5EF4-FFF2-40B4-BE49-F238E27FC236}">
                  <a16:creationId xmlns:a16="http://schemas.microsoft.com/office/drawing/2014/main" id="{00D65D93-4674-896D-05A9-CC9291975A4F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Like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7DA8833E-6F6E-2F8A-CE6E-10535135C88E}"/>
              </a:ext>
            </a:extLst>
          </p:cNvPr>
          <p:cNvGrpSpPr/>
          <p:nvPr/>
        </p:nvGrpSpPr>
        <p:grpSpPr>
          <a:xfrm>
            <a:off x="2782163" y="5767111"/>
            <a:ext cx="1979929" cy="2035162"/>
            <a:chOff x="5213719" y="8117296"/>
            <a:chExt cx="1979929" cy="2035162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8B6A803A-E25A-2E27-A424-109F1D045831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bject 16">
              <a:extLst>
                <a:ext uri="{FF2B5EF4-FFF2-40B4-BE49-F238E27FC236}">
                  <a16:creationId xmlns:a16="http://schemas.microsoft.com/office/drawing/2014/main" id="{F1BB3BD7-4BDE-C61C-A34A-15BF0BBBE248}"/>
                </a:ext>
              </a:extLst>
            </p:cNvPr>
            <p:cNvSpPr txBox="1"/>
            <p:nvPr/>
          </p:nvSpPr>
          <p:spPr>
            <a:xfrm>
              <a:off x="5635269" y="9824160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299085">
                <a:spcBef>
                  <a:spcPts val="1335"/>
                </a:spcBef>
              </a:pPr>
              <a:r>
                <a:rPr lang="en-AU" sz="1500" spc="-5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Ino</a:t>
              </a:r>
              <a:r>
                <a:rPr lang="en-AU" sz="1500" spc="-5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5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laik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135" name="object 15">
              <a:extLst>
                <a:ext uri="{FF2B5EF4-FFF2-40B4-BE49-F238E27FC236}">
                  <a16:creationId xmlns:a16="http://schemas.microsoft.com/office/drawing/2014/main" id="{99E53C40-0A70-8FEE-2B84-25F6BE3926F5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Dislike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sp>
        <p:nvSpPr>
          <p:cNvPr id="136" name="object 3">
            <a:extLst>
              <a:ext uri="{FF2B5EF4-FFF2-40B4-BE49-F238E27FC236}">
                <a16:creationId xmlns:a16="http://schemas.microsoft.com/office/drawing/2014/main" id="{48F5C1D0-8F32-07F1-D2FA-F8ED1EEC070A}"/>
              </a:ext>
            </a:extLst>
          </p:cNvPr>
          <p:cNvSpPr txBox="1"/>
          <p:nvPr/>
        </p:nvSpPr>
        <p:spPr>
          <a:xfrm>
            <a:off x="955693" y="1037006"/>
            <a:ext cx="71691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90" dirty="0">
                <a:solidFill>
                  <a:srgbClr val="231F20"/>
                </a:solidFill>
                <a:latin typeface="Trebuchet MS"/>
                <a:cs typeface="Trebuchet MS"/>
              </a:rPr>
              <a:t>Light On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37" name="object 3">
            <a:extLst>
              <a:ext uri="{FF2B5EF4-FFF2-40B4-BE49-F238E27FC236}">
                <a16:creationId xmlns:a16="http://schemas.microsoft.com/office/drawing/2014/main" id="{34A7062A-AAFB-6533-79BC-774453AB16F8}"/>
              </a:ext>
            </a:extLst>
          </p:cNvPr>
          <p:cNvSpPr txBox="1"/>
          <p:nvPr/>
        </p:nvSpPr>
        <p:spPr>
          <a:xfrm>
            <a:off x="3429069" y="1032533"/>
            <a:ext cx="71691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90" dirty="0">
                <a:solidFill>
                  <a:srgbClr val="231F20"/>
                </a:solidFill>
                <a:latin typeface="Trebuchet MS"/>
                <a:cs typeface="Trebuchet MS"/>
              </a:rPr>
              <a:t>Light Off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38" name="object 3">
            <a:extLst>
              <a:ext uri="{FF2B5EF4-FFF2-40B4-BE49-F238E27FC236}">
                <a16:creationId xmlns:a16="http://schemas.microsoft.com/office/drawing/2014/main" id="{2A273F2C-9481-BCE2-2656-36DDC425CCA8}"/>
              </a:ext>
            </a:extLst>
          </p:cNvPr>
          <p:cNvSpPr txBox="1"/>
          <p:nvPr/>
        </p:nvSpPr>
        <p:spPr>
          <a:xfrm>
            <a:off x="975579" y="3435370"/>
            <a:ext cx="71691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90" dirty="0">
                <a:solidFill>
                  <a:srgbClr val="231F20"/>
                </a:solidFill>
                <a:latin typeface="Trebuchet MS"/>
                <a:cs typeface="Trebuchet MS"/>
              </a:rPr>
              <a:t>Hot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139" name="object 3">
            <a:extLst>
              <a:ext uri="{FF2B5EF4-FFF2-40B4-BE49-F238E27FC236}">
                <a16:creationId xmlns:a16="http://schemas.microsoft.com/office/drawing/2014/main" id="{16861D56-629E-0975-9C7D-CABFD3E07003}"/>
              </a:ext>
            </a:extLst>
          </p:cNvPr>
          <p:cNvSpPr txBox="1"/>
          <p:nvPr/>
        </p:nvSpPr>
        <p:spPr>
          <a:xfrm>
            <a:off x="3421541" y="3462763"/>
            <a:ext cx="71691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90" dirty="0">
                <a:solidFill>
                  <a:srgbClr val="231F20"/>
                </a:solidFill>
                <a:latin typeface="Trebuchet MS"/>
                <a:cs typeface="Trebuchet MS"/>
              </a:rPr>
              <a:t>Cold</a:t>
            </a:r>
            <a:endParaRPr sz="15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95552" y="2675571"/>
            <a:ext cx="43243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>
                <a:solidFill>
                  <a:srgbClr val="231F20"/>
                </a:solidFill>
                <a:latin typeface="Trebuchet MS"/>
                <a:cs typeface="Trebuchet MS"/>
              </a:rPr>
              <a:t>Buk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9176" y="5092522"/>
            <a:ext cx="753629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85" dirty="0" err="1">
                <a:solidFill>
                  <a:srgbClr val="231F20"/>
                </a:solidFill>
                <a:latin typeface="Trebuchet MS"/>
                <a:cs typeface="Trebuchet MS"/>
              </a:rPr>
              <a:t>Hanwas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12997" y="2661167"/>
            <a:ext cx="60833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5" dirty="0" err="1">
                <a:solidFill>
                  <a:srgbClr val="231F20"/>
                </a:solidFill>
                <a:latin typeface="Trebuchet MS"/>
                <a:cs typeface="Trebuchet MS"/>
              </a:rPr>
              <a:t>Glas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10206" y="5095640"/>
            <a:ext cx="77216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150" dirty="0" err="1">
                <a:solidFill>
                  <a:srgbClr val="231F20"/>
                </a:solidFill>
                <a:latin typeface="Trebuchet MS"/>
                <a:cs typeface="Trebuchet MS"/>
              </a:rPr>
              <a:t>Ol</a:t>
            </a:r>
            <a:r>
              <a:rPr lang="en-AU" sz="1500" spc="-15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500" spc="-150" dirty="0" err="1">
                <a:solidFill>
                  <a:srgbClr val="231F20"/>
                </a:solidFill>
                <a:latin typeface="Trebuchet MS"/>
                <a:cs typeface="Trebuchet MS"/>
              </a:rPr>
              <a:t>bilas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56248" y="3685436"/>
            <a:ext cx="1044003" cy="142093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58297" y="1324201"/>
            <a:ext cx="1889328" cy="1218946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9970" y="6035694"/>
            <a:ext cx="926007" cy="1299585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38751" y="6128548"/>
            <a:ext cx="1715067" cy="130302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68575" y="3734122"/>
            <a:ext cx="1616935" cy="1276527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62654" y="1590827"/>
            <a:ext cx="1867264" cy="86159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80972" y="8498006"/>
            <a:ext cx="1644002" cy="128223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98091" y="8487434"/>
            <a:ext cx="1763816" cy="1168968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0801" y="1394718"/>
            <a:ext cx="1670405" cy="1286395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64773" y="3742646"/>
            <a:ext cx="982433" cy="1317904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655772" y="6099886"/>
            <a:ext cx="1301968" cy="1348055"/>
          </a:xfrm>
          <a:prstGeom prst="rect">
            <a:avLst/>
          </a:prstGeom>
        </p:spPr>
      </p:pic>
      <p:sp>
        <p:nvSpPr>
          <p:cNvPr id="25" name="object 2">
            <a:extLst>
              <a:ext uri="{FF2B5EF4-FFF2-40B4-BE49-F238E27FC236}">
                <a16:creationId xmlns:a16="http://schemas.microsoft.com/office/drawing/2014/main" id="{15E043FE-E61C-7259-A8C8-B1C7F0882D7B}"/>
              </a:ext>
            </a:extLst>
          </p:cNvPr>
          <p:cNvSpPr txBox="1"/>
          <p:nvPr/>
        </p:nvSpPr>
        <p:spPr>
          <a:xfrm>
            <a:off x="3410206" y="339015"/>
            <a:ext cx="378654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C55CCA-CC16-B231-D73D-4EB9B3AD3B04}"/>
              </a:ext>
            </a:extLst>
          </p:cNvPr>
          <p:cNvGrpSpPr/>
          <p:nvPr/>
        </p:nvGrpSpPr>
        <p:grpSpPr>
          <a:xfrm>
            <a:off x="2788284" y="8105882"/>
            <a:ext cx="1979929" cy="2035162"/>
            <a:chOff x="5213719" y="8117296"/>
            <a:chExt cx="1979929" cy="2035162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0EF1CB7-F44D-14D2-652C-202C2609950C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bject 16">
              <a:extLst>
                <a:ext uri="{FF2B5EF4-FFF2-40B4-BE49-F238E27FC236}">
                  <a16:creationId xmlns:a16="http://schemas.microsoft.com/office/drawing/2014/main" id="{33AFB116-7A50-10F3-4008-16A3E9D15A3A}"/>
                </a:ext>
              </a:extLst>
            </p:cNvPr>
            <p:cNvSpPr txBox="1"/>
            <p:nvPr/>
          </p:nvSpPr>
          <p:spPr>
            <a:xfrm>
              <a:off x="5514527" y="982313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6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Pilo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29" name="object 15">
              <a:extLst>
                <a:ext uri="{FF2B5EF4-FFF2-40B4-BE49-F238E27FC236}">
                  <a16:creationId xmlns:a16="http://schemas.microsoft.com/office/drawing/2014/main" id="{1F0E7ABD-DC34-9C72-094F-37DB09B39E6E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Pillow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45EBF4-40BC-F259-7500-D5D073871DC9}"/>
              </a:ext>
            </a:extLst>
          </p:cNvPr>
          <p:cNvGrpSpPr/>
          <p:nvPr/>
        </p:nvGrpSpPr>
        <p:grpSpPr>
          <a:xfrm>
            <a:off x="2776326" y="5731306"/>
            <a:ext cx="2009924" cy="2035162"/>
            <a:chOff x="5183724" y="8117296"/>
            <a:chExt cx="2009924" cy="203516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37678CC-4591-F52B-9AFE-D2E433E8CAA6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bject 16">
              <a:extLst>
                <a:ext uri="{FF2B5EF4-FFF2-40B4-BE49-F238E27FC236}">
                  <a16:creationId xmlns:a16="http://schemas.microsoft.com/office/drawing/2014/main" id="{5F7F276B-E3BA-DE6F-B13A-FEA6B247C11C}"/>
                </a:ext>
              </a:extLst>
            </p:cNvPr>
            <p:cNvSpPr txBox="1"/>
            <p:nvPr/>
          </p:nvSpPr>
          <p:spPr>
            <a:xfrm>
              <a:off x="5183724" y="9800271"/>
              <a:ext cx="179279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3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Giaman</a:t>
              </a:r>
              <a:r>
                <a:rPr lang="en-AU" sz="1500" spc="-35" dirty="0">
                  <a:solidFill>
                    <a:srgbClr val="231F20"/>
                  </a:solidFill>
                  <a:latin typeface="Trebuchet MS"/>
                  <a:cs typeface="Trebuchet MS"/>
                </a:rPr>
                <a:t> tit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3" name="object 15">
              <a:extLst>
                <a:ext uri="{FF2B5EF4-FFF2-40B4-BE49-F238E27FC236}">
                  <a16:creationId xmlns:a16="http://schemas.microsoft.com/office/drawing/2014/main" id="{386C26E4-25F0-2628-51DB-C0EBF2CF8CBD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Dentures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2407A42-5F4B-AABE-487E-881EFCB5C641}"/>
              </a:ext>
            </a:extLst>
          </p:cNvPr>
          <p:cNvGrpSpPr/>
          <p:nvPr/>
        </p:nvGrpSpPr>
        <p:grpSpPr>
          <a:xfrm>
            <a:off x="40688" y="5726445"/>
            <a:ext cx="2292071" cy="2035162"/>
            <a:chOff x="4901577" y="8117296"/>
            <a:chExt cx="2292071" cy="2035162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DEFE0E6-7E87-C5E3-57D3-975E3FD1AB8D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bject 16">
              <a:extLst>
                <a:ext uri="{FF2B5EF4-FFF2-40B4-BE49-F238E27FC236}">
                  <a16:creationId xmlns:a16="http://schemas.microsoft.com/office/drawing/2014/main" id="{1688B666-8A01-5A3D-133A-635BDEA82755}"/>
                </a:ext>
              </a:extLst>
            </p:cNvPr>
            <p:cNvSpPr txBox="1"/>
            <p:nvPr/>
          </p:nvSpPr>
          <p:spPr>
            <a:xfrm>
              <a:off x="4901577" y="9639059"/>
              <a:ext cx="2155023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16890"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Samting</a:t>
              </a:r>
              <a:r>
                <a:rPr lang="en-AU" sz="1500" spc="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bilong</a:t>
              </a:r>
              <a:r>
                <a:rPr lang="en-AU" sz="1500" spc="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harim</a:t>
              </a:r>
              <a:r>
                <a:rPr lang="en-AU" sz="1500" spc="5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tok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1" name="object 15">
              <a:extLst>
                <a:ext uri="{FF2B5EF4-FFF2-40B4-BE49-F238E27FC236}">
                  <a16:creationId xmlns:a16="http://schemas.microsoft.com/office/drawing/2014/main" id="{5074042B-5718-5420-6E30-68F698429649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Hearing Aid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922579F-610D-03F0-E13B-70BFFB6E1A63}"/>
              </a:ext>
            </a:extLst>
          </p:cNvPr>
          <p:cNvGrpSpPr/>
          <p:nvPr/>
        </p:nvGrpSpPr>
        <p:grpSpPr>
          <a:xfrm>
            <a:off x="5222200" y="5736284"/>
            <a:ext cx="1979929" cy="2035162"/>
            <a:chOff x="5213719" y="8117296"/>
            <a:chExt cx="1979929" cy="2035162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9E41712-D2FB-36C0-2F09-85D26DD38323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bject 16">
              <a:extLst>
                <a:ext uri="{FF2B5EF4-FFF2-40B4-BE49-F238E27FC236}">
                  <a16:creationId xmlns:a16="http://schemas.microsoft.com/office/drawing/2014/main" id="{602FCEDE-A718-CF28-5030-1178A3AABE88}"/>
                </a:ext>
              </a:extLst>
            </p:cNvPr>
            <p:cNvSpPr txBox="1"/>
            <p:nvPr/>
          </p:nvSpPr>
          <p:spPr>
            <a:xfrm>
              <a:off x="5460094" y="9860053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297815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6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Olsem</a:t>
              </a:r>
              <a:r>
                <a:rPr lang="en-AU" sz="1500" spc="-6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spc="-6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napi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5" name="object 15">
              <a:extLst>
                <a:ext uri="{FF2B5EF4-FFF2-40B4-BE49-F238E27FC236}">
                  <a16:creationId xmlns:a16="http://schemas.microsoft.com/office/drawing/2014/main" id="{FCFE4F3A-F277-1D2A-26AE-086800BF812D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Incontinence Pad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B7060AC-C76A-9B56-2B4E-40341E823DD2}"/>
              </a:ext>
            </a:extLst>
          </p:cNvPr>
          <p:cNvGrpSpPr/>
          <p:nvPr/>
        </p:nvGrpSpPr>
        <p:grpSpPr>
          <a:xfrm>
            <a:off x="5222201" y="941706"/>
            <a:ext cx="1979929" cy="2035162"/>
            <a:chOff x="5213719" y="8117296"/>
            <a:chExt cx="1979929" cy="2035162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B8A0949-2159-3285-B344-48A973DD95E1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bject 16">
              <a:extLst>
                <a:ext uri="{FF2B5EF4-FFF2-40B4-BE49-F238E27FC236}">
                  <a16:creationId xmlns:a16="http://schemas.microsoft.com/office/drawing/2014/main" id="{B8977E38-9746-218C-F8AF-16EB2F33C8AE}"/>
                </a:ext>
              </a:extLst>
            </p:cNvPr>
            <p:cNvSpPr txBox="1"/>
            <p:nvPr/>
          </p:nvSpPr>
          <p:spPr>
            <a:xfrm>
              <a:off x="5551233" y="9811885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Kom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49" name="object 15">
              <a:extLst>
                <a:ext uri="{FF2B5EF4-FFF2-40B4-BE49-F238E27FC236}">
                  <a16:creationId xmlns:a16="http://schemas.microsoft.com/office/drawing/2014/main" id="{26A86470-7A6F-33E0-F9AF-2597E626C475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Comb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4AD2D72-0B64-8B18-C09D-F72817EE85B8}"/>
              </a:ext>
            </a:extLst>
          </p:cNvPr>
          <p:cNvGrpSpPr/>
          <p:nvPr/>
        </p:nvGrpSpPr>
        <p:grpSpPr>
          <a:xfrm>
            <a:off x="5212996" y="3383874"/>
            <a:ext cx="1979929" cy="2035162"/>
            <a:chOff x="5213719" y="8117296"/>
            <a:chExt cx="1979929" cy="203516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520A9F3-570B-6EEE-84C0-E228BFD61FC8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bject 16">
              <a:extLst>
                <a:ext uri="{FF2B5EF4-FFF2-40B4-BE49-F238E27FC236}">
                  <a16:creationId xmlns:a16="http://schemas.microsoft.com/office/drawing/2014/main" id="{EADED63D-4766-DD57-714E-05F9F2D979B8}"/>
                </a:ext>
              </a:extLst>
            </p:cNvPr>
            <p:cNvSpPr txBox="1"/>
            <p:nvPr/>
          </p:nvSpPr>
          <p:spPr>
            <a:xfrm>
              <a:off x="5569473" y="9824597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35"/>
                </a:spcBef>
              </a:pPr>
              <a:r>
                <a:rPr lang="en-AU" sz="1500" spc="-10" dirty="0">
                  <a:solidFill>
                    <a:srgbClr val="231F20"/>
                  </a:solidFill>
                  <a:latin typeface="Trebuchet MS"/>
                  <a:cs typeface="Trebuchet MS"/>
                </a:rPr>
                <a:t>Bilas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53" name="object 15">
              <a:extLst>
                <a:ext uri="{FF2B5EF4-FFF2-40B4-BE49-F238E27FC236}">
                  <a16:creationId xmlns:a16="http://schemas.microsoft.com/office/drawing/2014/main" id="{DB846639-AF60-D9C5-4EC9-AB2DA164A626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Makeup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sp>
        <p:nvSpPr>
          <p:cNvPr id="54" name="object 3">
            <a:extLst>
              <a:ext uri="{FF2B5EF4-FFF2-40B4-BE49-F238E27FC236}">
                <a16:creationId xmlns:a16="http://schemas.microsoft.com/office/drawing/2014/main" id="{C7129953-6E7D-32B4-693D-444A56733905}"/>
              </a:ext>
            </a:extLst>
          </p:cNvPr>
          <p:cNvSpPr txBox="1"/>
          <p:nvPr/>
        </p:nvSpPr>
        <p:spPr>
          <a:xfrm>
            <a:off x="1031082" y="1034776"/>
            <a:ext cx="637253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>
                <a:solidFill>
                  <a:srgbClr val="231F20"/>
                </a:solidFill>
                <a:latin typeface="Trebuchet MS"/>
                <a:cs typeface="Trebuchet MS"/>
              </a:rPr>
              <a:t>Book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5" name="object 3">
            <a:extLst>
              <a:ext uri="{FF2B5EF4-FFF2-40B4-BE49-F238E27FC236}">
                <a16:creationId xmlns:a16="http://schemas.microsoft.com/office/drawing/2014/main" id="{4F79AE1D-569A-0141-6748-378FEAD6BAC9}"/>
              </a:ext>
            </a:extLst>
          </p:cNvPr>
          <p:cNvSpPr txBox="1"/>
          <p:nvPr/>
        </p:nvSpPr>
        <p:spPr>
          <a:xfrm>
            <a:off x="3498535" y="1034776"/>
            <a:ext cx="637253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>
                <a:solidFill>
                  <a:srgbClr val="231F20"/>
                </a:solidFill>
                <a:latin typeface="Trebuchet MS"/>
                <a:cs typeface="Trebuchet MS"/>
              </a:rPr>
              <a:t>Glasses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6" name="object 3">
            <a:extLst>
              <a:ext uri="{FF2B5EF4-FFF2-40B4-BE49-F238E27FC236}">
                <a16:creationId xmlns:a16="http://schemas.microsoft.com/office/drawing/2014/main" id="{714BAC2E-22FD-AB4F-1B66-FF5AE8C7FF35}"/>
              </a:ext>
            </a:extLst>
          </p:cNvPr>
          <p:cNvSpPr txBox="1"/>
          <p:nvPr/>
        </p:nvSpPr>
        <p:spPr>
          <a:xfrm>
            <a:off x="1058874" y="3483004"/>
            <a:ext cx="637253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>
                <a:solidFill>
                  <a:srgbClr val="231F20"/>
                </a:solidFill>
                <a:latin typeface="Trebuchet MS"/>
                <a:cs typeface="Trebuchet MS"/>
              </a:rPr>
              <a:t>Watch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57" name="object 3">
            <a:extLst>
              <a:ext uri="{FF2B5EF4-FFF2-40B4-BE49-F238E27FC236}">
                <a16:creationId xmlns:a16="http://schemas.microsoft.com/office/drawing/2014/main" id="{E3E448A2-4C55-52AD-CD8D-CCACEC128BB2}"/>
              </a:ext>
            </a:extLst>
          </p:cNvPr>
          <p:cNvSpPr txBox="1"/>
          <p:nvPr/>
        </p:nvSpPr>
        <p:spPr>
          <a:xfrm>
            <a:off x="3318204" y="3452515"/>
            <a:ext cx="92010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30" dirty="0">
                <a:solidFill>
                  <a:srgbClr val="231F20"/>
                </a:solidFill>
                <a:latin typeface="Trebuchet MS"/>
                <a:cs typeface="Trebuchet MS"/>
              </a:rPr>
              <a:t>Jewellery</a:t>
            </a:r>
            <a:endParaRPr sz="1500" dirty="0">
              <a:latin typeface="Trebuchet MS"/>
              <a:cs typeface="Trebuchet MS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97F9087-1BD3-593D-F7CC-ED3535C63675}"/>
              </a:ext>
            </a:extLst>
          </p:cNvPr>
          <p:cNvGrpSpPr/>
          <p:nvPr/>
        </p:nvGrpSpPr>
        <p:grpSpPr>
          <a:xfrm>
            <a:off x="348705" y="8105882"/>
            <a:ext cx="1979929" cy="2035162"/>
            <a:chOff x="5213719" y="8117296"/>
            <a:chExt cx="1979929" cy="2035162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3B6758-5299-7213-7BCC-796C8829A4DD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bject 16">
              <a:extLst>
                <a:ext uri="{FF2B5EF4-FFF2-40B4-BE49-F238E27FC236}">
                  <a16:creationId xmlns:a16="http://schemas.microsoft.com/office/drawing/2014/main" id="{EECF8943-DE2D-10C4-0DAF-10E4FD991E14}"/>
                </a:ext>
              </a:extLst>
            </p:cNvPr>
            <p:cNvSpPr txBox="1"/>
            <p:nvPr/>
          </p:nvSpPr>
          <p:spPr>
            <a:xfrm>
              <a:off x="5516479" y="982313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335"/>
                </a:spcBef>
              </a:pPr>
              <a:r>
                <a:rPr lang="en-AU" sz="1500" spc="-5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Tisu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61" name="object 15">
              <a:extLst>
                <a:ext uri="{FF2B5EF4-FFF2-40B4-BE49-F238E27FC236}">
                  <a16:creationId xmlns:a16="http://schemas.microsoft.com/office/drawing/2014/main" id="{D0505D28-1A1B-94EA-6EE5-4D6D2F5D2A66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Tissues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15540" y="2636668"/>
            <a:ext cx="36639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55" dirty="0">
                <a:solidFill>
                  <a:srgbClr val="231F20"/>
                </a:solidFill>
                <a:latin typeface="Trebuchet MS"/>
                <a:cs typeface="Trebuchet MS"/>
              </a:rPr>
              <a:t>Pen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9651" y="5054056"/>
            <a:ext cx="1872679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45" dirty="0">
                <a:solidFill>
                  <a:srgbClr val="231F20"/>
                </a:solidFill>
                <a:latin typeface="Trebuchet MS"/>
                <a:cs typeface="Trebuchet MS"/>
              </a:rPr>
              <a:t>Stik </a:t>
            </a:r>
            <a:r>
              <a:rPr lang="en-AU" sz="1500" spc="-45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1500" spc="-4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500" spc="-45" dirty="0" err="1">
                <a:solidFill>
                  <a:srgbClr val="231F20"/>
                </a:solidFill>
                <a:latin typeface="Trebuchet MS"/>
                <a:cs typeface="Trebuchet MS"/>
              </a:rPr>
              <a:t>wokabaut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41492" y="2646201"/>
            <a:ext cx="1112529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70" dirty="0">
                <a:solidFill>
                  <a:srgbClr val="231F20"/>
                </a:solidFill>
                <a:latin typeface="Trebuchet MS"/>
                <a:cs typeface="Trebuchet MS"/>
              </a:rPr>
              <a:t>Pen </a:t>
            </a:r>
            <a:r>
              <a:rPr lang="en-AU" sz="1500" spc="-70" dirty="0" err="1">
                <a:solidFill>
                  <a:srgbClr val="231F20"/>
                </a:solidFill>
                <a:latin typeface="Trebuchet MS"/>
                <a:cs typeface="Trebuchet MS"/>
              </a:rPr>
              <a:t>Marasin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40684" y="5065879"/>
            <a:ext cx="170326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45" dirty="0">
                <a:solidFill>
                  <a:srgbClr val="231F20"/>
                </a:solidFill>
                <a:latin typeface="Trebuchet MS"/>
                <a:cs typeface="Trebuchet MS"/>
              </a:rPr>
              <a:t>Bun </a:t>
            </a:r>
            <a:r>
              <a:rPr lang="en-AU" sz="1500" spc="-45" dirty="0" err="1">
                <a:solidFill>
                  <a:srgbClr val="231F20"/>
                </a:solidFill>
                <a:latin typeface="Trebuchet MS"/>
                <a:cs typeface="Trebuchet MS"/>
              </a:rPr>
              <a:t>blong</a:t>
            </a:r>
            <a:r>
              <a:rPr lang="en-AU" sz="1500" spc="-4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lang="en-AU" sz="1500" spc="-45" dirty="0" err="1">
                <a:solidFill>
                  <a:srgbClr val="231F20"/>
                </a:solidFill>
                <a:latin typeface="Trebuchet MS"/>
                <a:cs typeface="Trebuchet MS"/>
              </a:rPr>
              <a:t>wokabaut</a:t>
            </a:r>
            <a:endParaRPr sz="1500" dirty="0">
              <a:latin typeface="Trebuchet MS"/>
              <a:cs typeface="Trebuchet MS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67966" y="1318520"/>
            <a:ext cx="1788293" cy="121918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65410" y="3725555"/>
            <a:ext cx="1112529" cy="1316867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7563" y="6098581"/>
            <a:ext cx="1392224" cy="124802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9124" y="1361056"/>
            <a:ext cx="1759902" cy="1171191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021465" y="6144396"/>
            <a:ext cx="1561414" cy="1248028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72952" y="3847746"/>
            <a:ext cx="1766074" cy="1194676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435684" y="3807038"/>
            <a:ext cx="1388529" cy="1276091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98293" y="1361522"/>
            <a:ext cx="1759909" cy="1171200"/>
          </a:xfrm>
          <a:prstGeom prst="rect">
            <a:avLst/>
          </a:prstGeom>
        </p:spPr>
      </p:pic>
      <p:sp>
        <p:nvSpPr>
          <p:cNvPr id="19" name="object 2">
            <a:extLst>
              <a:ext uri="{FF2B5EF4-FFF2-40B4-BE49-F238E27FC236}">
                <a16:creationId xmlns:a16="http://schemas.microsoft.com/office/drawing/2014/main" id="{6CD022A0-5BCE-9931-9DF5-CEC9AF1333F2}"/>
              </a:ext>
            </a:extLst>
          </p:cNvPr>
          <p:cNvSpPr txBox="1"/>
          <p:nvPr/>
        </p:nvSpPr>
        <p:spPr>
          <a:xfrm>
            <a:off x="3410206" y="339015"/>
            <a:ext cx="378654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 Language Communication Cards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Kat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bilong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toktok</a:t>
            </a:r>
            <a:r>
              <a:rPr lang="en-AU" sz="14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long Tok Pisin </a:t>
            </a:r>
            <a:r>
              <a:rPr lang="en-AU" sz="1400" b="1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Tokples</a:t>
            </a:r>
            <a:r>
              <a:rPr lang="en-AU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</a:t>
            </a:r>
            <a:endParaRPr lang="en-A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A3FA8AA-D2AF-0EEF-8B99-8D28D8E68478}"/>
              </a:ext>
            </a:extLst>
          </p:cNvPr>
          <p:cNvGrpSpPr/>
          <p:nvPr/>
        </p:nvGrpSpPr>
        <p:grpSpPr>
          <a:xfrm>
            <a:off x="2802351" y="5726445"/>
            <a:ext cx="1979929" cy="2035162"/>
            <a:chOff x="5213719" y="8117296"/>
            <a:chExt cx="1979929" cy="203516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A87D516-F284-2320-E58E-8263E2B4E176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bject 16">
              <a:extLst>
                <a:ext uri="{FF2B5EF4-FFF2-40B4-BE49-F238E27FC236}">
                  <a16:creationId xmlns:a16="http://schemas.microsoft.com/office/drawing/2014/main" id="{7F06D35D-7AEB-EAC1-5831-8FD34B20653E}"/>
                </a:ext>
              </a:extLst>
            </p:cNvPr>
            <p:cNvSpPr txBox="1"/>
            <p:nvPr/>
          </p:nvSpPr>
          <p:spPr>
            <a:xfrm>
              <a:off x="5296353" y="9813238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2484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5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Ambrela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23" name="object 15">
              <a:extLst>
                <a:ext uri="{FF2B5EF4-FFF2-40B4-BE49-F238E27FC236}">
                  <a16:creationId xmlns:a16="http://schemas.microsoft.com/office/drawing/2014/main" id="{77AE73ED-8563-4605-F2B3-781CBB3BD653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Umbrella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B1A2462-630B-E251-4EDD-730978A6ABB0}"/>
              </a:ext>
            </a:extLst>
          </p:cNvPr>
          <p:cNvGrpSpPr/>
          <p:nvPr/>
        </p:nvGrpSpPr>
        <p:grpSpPr>
          <a:xfrm>
            <a:off x="366024" y="5726445"/>
            <a:ext cx="1979929" cy="2035162"/>
            <a:chOff x="5213719" y="8117296"/>
            <a:chExt cx="1979929" cy="203516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D8FDCE1-F130-B12E-FE93-3ACCF0068C18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bject 16">
              <a:extLst>
                <a:ext uri="{FF2B5EF4-FFF2-40B4-BE49-F238E27FC236}">
                  <a16:creationId xmlns:a16="http://schemas.microsoft.com/office/drawing/2014/main" id="{9485CA61-1A8B-56AE-B8D6-F47615C847A7}"/>
                </a:ext>
              </a:extLst>
            </p:cNvPr>
            <p:cNvSpPr txBox="1"/>
            <p:nvPr/>
          </p:nvSpPr>
          <p:spPr>
            <a:xfrm>
              <a:off x="5514527" y="9823131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spcBef>
                  <a:spcPts val="1300"/>
                </a:spcBef>
              </a:pPr>
              <a:r>
                <a:rPr lang="en-AU" sz="1500" spc="-5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Wilsia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27" name="object 15">
              <a:extLst>
                <a:ext uri="{FF2B5EF4-FFF2-40B4-BE49-F238E27FC236}">
                  <a16:creationId xmlns:a16="http://schemas.microsoft.com/office/drawing/2014/main" id="{9819A006-B4A6-E5AA-9558-6A471D22981F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Wheelchair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28412F1-8B52-061C-3FC6-5512ED3A1838}"/>
              </a:ext>
            </a:extLst>
          </p:cNvPr>
          <p:cNvGrpSpPr/>
          <p:nvPr/>
        </p:nvGrpSpPr>
        <p:grpSpPr>
          <a:xfrm>
            <a:off x="4997973" y="3366407"/>
            <a:ext cx="2156329" cy="2035162"/>
            <a:chOff x="5037319" y="8117296"/>
            <a:chExt cx="2156329" cy="203516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64E1E3F-0AE7-0847-949C-84EEC04922D3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bject 16">
              <a:extLst>
                <a:ext uri="{FF2B5EF4-FFF2-40B4-BE49-F238E27FC236}">
                  <a16:creationId xmlns:a16="http://schemas.microsoft.com/office/drawing/2014/main" id="{EE0FC85C-2EFD-7E84-68BF-AEC1AB9E863F}"/>
                </a:ext>
              </a:extLst>
            </p:cNvPr>
            <p:cNvSpPr txBox="1"/>
            <p:nvPr/>
          </p:nvSpPr>
          <p:spPr>
            <a:xfrm>
              <a:off x="5037319" y="9853933"/>
              <a:ext cx="2022522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41630">
                <a:lnSpc>
                  <a:spcPct val="100000"/>
                </a:lnSpc>
                <a:spcBef>
                  <a:spcPts val="1335"/>
                </a:spcBef>
              </a:pPr>
              <a:r>
                <a:rPr lang="en-AU" sz="1500" dirty="0">
                  <a:solidFill>
                    <a:srgbClr val="231F20"/>
                  </a:solidFill>
                  <a:latin typeface="Trebuchet MS"/>
                  <a:cs typeface="Trebuchet MS"/>
                </a:rPr>
                <a:t>Wil </a:t>
              </a:r>
              <a:r>
                <a:rPr lang="en-AU" sz="150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blong</a:t>
              </a:r>
              <a:r>
                <a:rPr lang="en-AU" sz="1500" dirty="0">
                  <a:solidFill>
                    <a:srgbClr val="231F20"/>
                  </a:solidFill>
                  <a:latin typeface="Trebuchet MS"/>
                  <a:cs typeface="Trebuchet MS"/>
                </a:rPr>
                <a:t> </a:t>
              </a:r>
              <a:r>
                <a:rPr lang="en-AU" sz="150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wokabaut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1" name="object 15">
              <a:extLst>
                <a:ext uri="{FF2B5EF4-FFF2-40B4-BE49-F238E27FC236}">
                  <a16:creationId xmlns:a16="http://schemas.microsoft.com/office/drawing/2014/main" id="{56A3A029-18A9-B65A-84DB-8B129EE23C01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Wheeled Walker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9841DC2-A61F-C2C5-9305-8D184C111470}"/>
              </a:ext>
            </a:extLst>
          </p:cNvPr>
          <p:cNvGrpSpPr/>
          <p:nvPr/>
        </p:nvGrpSpPr>
        <p:grpSpPr>
          <a:xfrm>
            <a:off x="5174225" y="929070"/>
            <a:ext cx="1979929" cy="2035162"/>
            <a:chOff x="5213719" y="8117296"/>
            <a:chExt cx="1979929" cy="2035162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8190172-3951-AFA3-D544-81BFA22E9C0B}"/>
                </a:ext>
              </a:extLst>
            </p:cNvPr>
            <p:cNvSpPr/>
            <p:nvPr/>
          </p:nvSpPr>
          <p:spPr>
            <a:xfrm>
              <a:off x="5213719" y="8117296"/>
              <a:ext cx="1979929" cy="20351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bject 16">
              <a:extLst>
                <a:ext uri="{FF2B5EF4-FFF2-40B4-BE49-F238E27FC236}">
                  <a16:creationId xmlns:a16="http://schemas.microsoft.com/office/drawing/2014/main" id="{358B8EEC-3355-2A60-BDFA-CABC9D30946F}"/>
                </a:ext>
              </a:extLst>
            </p:cNvPr>
            <p:cNvSpPr txBox="1"/>
            <p:nvPr/>
          </p:nvSpPr>
          <p:spPr>
            <a:xfrm>
              <a:off x="5346662" y="9834427"/>
              <a:ext cx="139802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39750">
                <a:lnSpc>
                  <a:spcPct val="100000"/>
                </a:lnSpc>
                <a:spcBef>
                  <a:spcPts val="1300"/>
                </a:spcBef>
              </a:pPr>
              <a:r>
                <a:rPr lang="en-AU" sz="1500" spc="-30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Marasin</a:t>
              </a:r>
              <a:endParaRPr lang="en-AU" sz="1500" dirty="0">
                <a:latin typeface="Trebuchet MS"/>
                <a:cs typeface="Trebuchet MS"/>
              </a:endParaRPr>
            </a:p>
          </p:txBody>
        </p:sp>
        <p:sp>
          <p:nvSpPr>
            <p:cNvPr id="35" name="object 15">
              <a:extLst>
                <a:ext uri="{FF2B5EF4-FFF2-40B4-BE49-F238E27FC236}">
                  <a16:creationId xmlns:a16="http://schemas.microsoft.com/office/drawing/2014/main" id="{5B2CA31A-2770-FCB2-67BB-771FE624D9C4}"/>
                </a:ext>
              </a:extLst>
            </p:cNvPr>
            <p:cNvSpPr txBox="1"/>
            <p:nvPr/>
          </p:nvSpPr>
          <p:spPr>
            <a:xfrm>
              <a:off x="5400853" y="8188231"/>
              <a:ext cx="1625375" cy="2436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en-AU" sz="1500" dirty="0">
                  <a:latin typeface="Trebuchet MS" panose="020B0703020202090204" pitchFamily="34" charset="0"/>
                  <a:cs typeface="Trebuchet MS"/>
                </a:rPr>
                <a:t>Medication</a:t>
              </a:r>
              <a:endParaRPr sz="15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sp>
        <p:nvSpPr>
          <p:cNvPr id="36" name="object 6">
            <a:extLst>
              <a:ext uri="{FF2B5EF4-FFF2-40B4-BE49-F238E27FC236}">
                <a16:creationId xmlns:a16="http://schemas.microsoft.com/office/drawing/2014/main" id="{AE2A2351-8515-A386-0A88-3A95261E98D2}"/>
              </a:ext>
            </a:extLst>
          </p:cNvPr>
          <p:cNvSpPr txBox="1"/>
          <p:nvPr/>
        </p:nvSpPr>
        <p:spPr>
          <a:xfrm>
            <a:off x="805333" y="1000179"/>
            <a:ext cx="1112529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70" dirty="0">
                <a:solidFill>
                  <a:srgbClr val="231F20"/>
                </a:solidFill>
                <a:latin typeface="Trebuchet MS"/>
                <a:cs typeface="Trebuchet MS"/>
              </a:rPr>
              <a:t>Pain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5F054EE0-5A3B-0A27-609E-EE30361A92A8}"/>
              </a:ext>
            </a:extLst>
          </p:cNvPr>
          <p:cNvSpPr txBox="1"/>
          <p:nvPr/>
        </p:nvSpPr>
        <p:spPr>
          <a:xfrm>
            <a:off x="3241492" y="1000179"/>
            <a:ext cx="1112529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70" dirty="0">
                <a:solidFill>
                  <a:srgbClr val="231F20"/>
                </a:solidFill>
                <a:latin typeface="Trebuchet MS"/>
                <a:cs typeface="Trebuchet MS"/>
              </a:rPr>
              <a:t>Pain Killer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8" name="object 6">
            <a:extLst>
              <a:ext uri="{FF2B5EF4-FFF2-40B4-BE49-F238E27FC236}">
                <a16:creationId xmlns:a16="http://schemas.microsoft.com/office/drawing/2014/main" id="{4F3ACFC2-4A92-3FC6-8797-12587102D666}"/>
              </a:ext>
            </a:extLst>
          </p:cNvPr>
          <p:cNvSpPr txBox="1"/>
          <p:nvPr/>
        </p:nvSpPr>
        <p:spPr>
          <a:xfrm>
            <a:off x="799725" y="3502238"/>
            <a:ext cx="1112529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70" dirty="0">
                <a:solidFill>
                  <a:srgbClr val="231F20"/>
                </a:solidFill>
                <a:latin typeface="Trebuchet MS"/>
                <a:cs typeface="Trebuchet MS"/>
              </a:rPr>
              <a:t>Walking Stick</a:t>
            </a:r>
            <a:endParaRPr sz="1500" dirty="0">
              <a:latin typeface="Trebuchet MS"/>
              <a:cs typeface="Trebuchet MS"/>
            </a:endParaRPr>
          </a:p>
        </p:txBody>
      </p:sp>
      <p:sp>
        <p:nvSpPr>
          <p:cNvPr id="39" name="object 6">
            <a:extLst>
              <a:ext uri="{FF2B5EF4-FFF2-40B4-BE49-F238E27FC236}">
                <a16:creationId xmlns:a16="http://schemas.microsoft.com/office/drawing/2014/main" id="{DE129DB0-63A3-DB24-9524-2DD54C046A86}"/>
              </a:ext>
            </a:extLst>
          </p:cNvPr>
          <p:cNvSpPr txBox="1"/>
          <p:nvPr/>
        </p:nvSpPr>
        <p:spPr>
          <a:xfrm>
            <a:off x="3161698" y="3474703"/>
            <a:ext cx="126338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AU" sz="1500" spc="-70" dirty="0">
                <a:solidFill>
                  <a:srgbClr val="231F20"/>
                </a:solidFill>
                <a:latin typeface="Trebuchet MS"/>
                <a:cs typeface="Trebuchet MS"/>
              </a:rPr>
              <a:t>Walking Frame</a:t>
            </a:r>
            <a:endParaRPr sz="15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501</Words>
  <Application>Microsoft Macintosh PowerPoint</Application>
  <PresentationFormat>Custom</PresentationFormat>
  <Paragraphs>222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Arial</vt:lpstr>
      <vt:lpstr>Calibri</vt:lpstr>
      <vt:lpstr>Tahoma</vt:lpstr>
      <vt:lpstr>Trebuchet MS</vt:lpstr>
      <vt:lpstr>Office Theme</vt:lpstr>
      <vt:lpstr>Communication Cards Kat blong tok     English / Tok Pisin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Cards English</dc:title>
  <dc:creator>Nikolaus Rittinghausen</dc:creator>
  <cp:lastModifiedBy>Miranda THQ</cp:lastModifiedBy>
  <cp:revision>30</cp:revision>
  <dcterms:created xsi:type="dcterms:W3CDTF">2022-08-10T01:36:50Z</dcterms:created>
  <dcterms:modified xsi:type="dcterms:W3CDTF">2024-09-04T01:14:56Z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2011-05-05T00:00:00Z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2022-08-10T00:00:00Z</vt:filetime>
  </property>
</Properties>
</file>