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7556500" cy="10693400"/>
  <p:notesSz cx="7556500" cy="10693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3"/>
    <p:restoredTop sz="94672"/>
  </p:normalViewPr>
  <p:slideViewPr>
    <p:cSldViewPr>
      <p:cViewPr varScale="1">
        <p:scale>
          <a:sx n="72" d="100"/>
          <a:sy n="72" d="100"/>
        </p:scale>
        <p:origin x="1808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79900" y="0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2E736-E3BF-D542-B56F-58F4A47F245D}" type="datetimeFigureOut">
              <a:rPr lang="en-US" smtClean="0"/>
              <a:t>9/4/24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03488" y="1336675"/>
            <a:ext cx="25495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6675"/>
            <a:ext cx="6045200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79900" y="10156825"/>
            <a:ext cx="3275013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25102-8FA1-1943-9884-DD2782832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175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C25102-8FA1-1943-9884-DD27828328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34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63300" y="1934198"/>
            <a:ext cx="4636249" cy="1130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414042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jpg"/><Relationship Id="rId5" Type="http://schemas.openxmlformats.org/officeDocument/2006/relationships/image" Target="../media/image47.jpg"/><Relationship Id="rId4" Type="http://schemas.openxmlformats.org/officeDocument/2006/relationships/image" Target="../media/image4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jpg"/><Relationship Id="rId5" Type="http://schemas.openxmlformats.org/officeDocument/2006/relationships/image" Target="../media/image51.jpg"/><Relationship Id="rId4" Type="http://schemas.openxmlformats.org/officeDocument/2006/relationships/image" Target="../media/image5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jpg"/><Relationship Id="rId5" Type="http://schemas.openxmlformats.org/officeDocument/2006/relationships/image" Target="../media/image55.jpg"/><Relationship Id="rId4" Type="http://schemas.openxmlformats.org/officeDocument/2006/relationships/image" Target="../media/image5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9.jpg"/><Relationship Id="rId4" Type="http://schemas.openxmlformats.org/officeDocument/2006/relationships/image" Target="../media/image58.jp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jp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jpg"/><Relationship Id="rId9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3.jpg"/><Relationship Id="rId5" Type="http://schemas.openxmlformats.org/officeDocument/2006/relationships/image" Target="../media/image72.jpg"/><Relationship Id="rId4" Type="http://schemas.openxmlformats.org/officeDocument/2006/relationships/image" Target="../media/image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8.jpg"/><Relationship Id="rId5" Type="http://schemas.openxmlformats.org/officeDocument/2006/relationships/image" Target="../media/image77.jpg"/><Relationship Id="rId4" Type="http://schemas.openxmlformats.org/officeDocument/2006/relationships/image" Target="../media/image7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2.jpg"/><Relationship Id="rId5" Type="http://schemas.openxmlformats.org/officeDocument/2006/relationships/image" Target="../media/image81.jpg"/><Relationship Id="rId4" Type="http://schemas.openxmlformats.org/officeDocument/2006/relationships/image" Target="../media/image8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5.jpg"/><Relationship Id="rId4" Type="http://schemas.openxmlformats.org/officeDocument/2006/relationships/image" Target="../media/image8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86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9.jpg"/><Relationship Id="rId5" Type="http://schemas.openxmlformats.org/officeDocument/2006/relationships/image" Target="../media/image88.jpg"/><Relationship Id="rId4" Type="http://schemas.openxmlformats.org/officeDocument/2006/relationships/image" Target="../media/image87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g"/><Relationship Id="rId2" Type="http://schemas.openxmlformats.org/officeDocument/2006/relationships/image" Target="../media/image90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3.png"/><Relationship Id="rId5" Type="http://schemas.openxmlformats.org/officeDocument/2006/relationships/image" Target="../media/image92.jpg"/><Relationship Id="rId4" Type="http://schemas.openxmlformats.org/officeDocument/2006/relationships/image" Target="../media/image7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7.jpg"/><Relationship Id="rId5" Type="http://schemas.openxmlformats.org/officeDocument/2006/relationships/image" Target="../media/image96.jpg"/><Relationship Id="rId4" Type="http://schemas.openxmlformats.org/officeDocument/2006/relationships/image" Target="../media/image95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98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1.jpg"/><Relationship Id="rId5" Type="http://schemas.openxmlformats.org/officeDocument/2006/relationships/image" Target="../media/image100.jpg"/><Relationship Id="rId4" Type="http://schemas.openxmlformats.org/officeDocument/2006/relationships/image" Target="../media/image99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0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5.jpg"/><Relationship Id="rId5" Type="http://schemas.openxmlformats.org/officeDocument/2006/relationships/image" Target="../media/image104.jpg"/><Relationship Id="rId4" Type="http://schemas.openxmlformats.org/officeDocument/2006/relationships/image" Target="../media/image10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jpg"/><Relationship Id="rId5" Type="http://schemas.openxmlformats.org/officeDocument/2006/relationships/image" Target="../media/image33.jpg"/><Relationship Id="rId4" Type="http://schemas.openxmlformats.org/officeDocument/2006/relationships/image" Target="../media/image3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3300" y="1934198"/>
            <a:ext cx="4829550" cy="1483098"/>
          </a:xfrm>
          <a:prstGeom prst="rect">
            <a:avLst/>
          </a:prstGeom>
        </p:spPr>
        <p:txBody>
          <a:bodyPr vert="horz" wrap="square" lIns="0" tIns="1276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5"/>
              </a:spcBef>
            </a:pPr>
            <a:r>
              <a:rPr lang="en-AU" sz="3200" spc="-295" dirty="0"/>
              <a:t>C</a:t>
            </a:r>
            <a:r>
              <a:rPr lang="en-AU" sz="3200" spc="-200" dirty="0"/>
              <a:t>ommuni</a:t>
            </a:r>
            <a:r>
              <a:rPr lang="en-AU" sz="3200" spc="-145" dirty="0"/>
              <a:t>c</a:t>
            </a:r>
            <a:r>
              <a:rPr lang="en-AU" sz="3200" spc="-240" dirty="0"/>
              <a:t>a</a:t>
            </a:r>
            <a:r>
              <a:rPr lang="en-AU" sz="3200" spc="-130" dirty="0"/>
              <a:t>tion</a:t>
            </a:r>
            <a:r>
              <a:rPr lang="en-AU" sz="3200" spc="-185" dirty="0"/>
              <a:t> </a:t>
            </a:r>
            <a:r>
              <a:rPr lang="en-AU" sz="3200" spc="-295" dirty="0"/>
              <a:t>C</a:t>
            </a:r>
            <a:r>
              <a:rPr lang="en-AU" sz="3200" spc="-220" dirty="0"/>
              <a:t>a</a:t>
            </a:r>
            <a:r>
              <a:rPr lang="en-AU" sz="3200" spc="-185" dirty="0"/>
              <a:t>r</a:t>
            </a:r>
            <a:r>
              <a:rPr lang="en-AU" sz="3200" spc="-175" dirty="0"/>
              <a:t>ds</a:t>
            </a:r>
            <a:br>
              <a:rPr lang="en-AU" sz="32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</a:br>
            <a:r>
              <a:rPr lang="en-AU" sz="32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Kommunikasiekaarte</a:t>
            </a:r>
            <a:r>
              <a:rPr lang="en-AU" sz="2400" dirty="0">
                <a:effectLst/>
              </a:rPr>
              <a:t>		</a:t>
            </a:r>
            <a:r>
              <a:rPr lang="en-AU" sz="2100" b="0" dirty="0">
                <a:effectLst/>
                <a:latin typeface="Trebuchet MS" panose="020B070302020209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         English / Afrikaans </a:t>
            </a:r>
            <a:endParaRPr sz="2100" b="0" dirty="0">
              <a:latin typeface="Trebuchet MS" panose="020B070302020209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214" y="5615397"/>
            <a:ext cx="2249201" cy="1262450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298632" y="7622997"/>
            <a:ext cx="4566920" cy="14562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3500"/>
              </a:lnSpc>
              <a:spcBef>
                <a:spcPts val="100"/>
              </a:spcBef>
            </a:pPr>
            <a:endParaRPr lang="en-AU" sz="1000" spc="-3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ct val="153500"/>
              </a:lnSpc>
              <a:spcBef>
                <a:spcPts val="100"/>
              </a:spcBef>
            </a:pPr>
            <a:endParaRPr lang="en-AU" sz="1000" spc="-3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ct val="153500"/>
              </a:lnSpc>
              <a:spcBef>
                <a:spcPts val="100"/>
              </a:spcBef>
            </a:pPr>
            <a:endParaRPr lang="en-AU" sz="1000" spc="-3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2700" marR="5080">
              <a:lnSpc>
                <a:spcPct val="153500"/>
              </a:lnSpc>
              <a:spcBef>
                <a:spcPts val="100"/>
              </a:spcBef>
            </a:pPr>
            <a:r>
              <a:rPr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This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Trebuchet MS"/>
                <a:cs typeface="Trebuchet MS"/>
              </a:rPr>
              <a:t>information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was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compiled</a:t>
            </a:r>
            <a:r>
              <a:rPr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Trebuchet MS"/>
                <a:cs typeface="Trebuchet MS"/>
              </a:rPr>
              <a:t>by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the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Centre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5" dirty="0">
                <a:solidFill>
                  <a:srgbClr val="231F20"/>
                </a:solidFill>
                <a:latin typeface="Trebuchet MS"/>
                <a:cs typeface="Trebuchet MS"/>
              </a:rPr>
              <a:t>for</a:t>
            </a:r>
            <a:r>
              <a:rPr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Cultural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Trebuchet MS"/>
                <a:cs typeface="Trebuchet MS"/>
              </a:rPr>
              <a:t>Diversity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in</a:t>
            </a:r>
            <a:r>
              <a:rPr sz="1000" spc="-8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Trebuchet MS"/>
                <a:cs typeface="Trebuchet MS"/>
              </a:rPr>
              <a:t>Ageing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5" dirty="0">
                <a:solidFill>
                  <a:srgbClr val="231F20"/>
                </a:solidFill>
                <a:latin typeface="Trebuchet MS"/>
                <a:cs typeface="Trebuchet MS"/>
              </a:rPr>
              <a:t>2</a:t>
            </a:r>
            <a:r>
              <a:rPr lang="en-AU" sz="1000" spc="-5" dirty="0">
                <a:solidFill>
                  <a:srgbClr val="231F20"/>
                </a:solidFill>
                <a:latin typeface="Trebuchet MS"/>
                <a:cs typeface="Trebuchet MS"/>
              </a:rPr>
              <a:t>024</a:t>
            </a:r>
          </a:p>
          <a:p>
            <a:pPr marL="12700" marR="5080">
              <a:lnSpc>
                <a:spcPct val="153500"/>
              </a:lnSpc>
              <a:spcBef>
                <a:spcPts val="100"/>
              </a:spcBef>
            </a:pPr>
            <a:r>
              <a:rPr sz="1000" spc="-55" dirty="0">
                <a:solidFill>
                  <a:srgbClr val="231F20"/>
                </a:solidFill>
                <a:latin typeface="Calibri"/>
                <a:cs typeface="Calibri"/>
              </a:rPr>
              <a:t> </a:t>
            </a:r>
            <a:r>
              <a:rPr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This </a:t>
            </a:r>
            <a:r>
              <a:rPr sz="1000" spc="-2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publication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was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0" dirty="0">
                <a:solidFill>
                  <a:srgbClr val="231F20"/>
                </a:solidFill>
                <a:latin typeface="Trebuchet MS"/>
                <a:cs typeface="Trebuchet MS"/>
              </a:rPr>
              <a:t>funded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10" dirty="0">
                <a:solidFill>
                  <a:srgbClr val="231F20"/>
                </a:solidFill>
                <a:latin typeface="Trebuchet MS"/>
                <a:cs typeface="Trebuchet MS"/>
              </a:rPr>
              <a:t>by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5" dirty="0">
                <a:solidFill>
                  <a:srgbClr val="231F20"/>
                </a:solidFill>
                <a:latin typeface="Trebuchet MS"/>
                <a:cs typeface="Trebuchet MS"/>
              </a:rPr>
              <a:t>the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Trebuchet MS"/>
                <a:cs typeface="Trebuchet MS"/>
              </a:rPr>
              <a:t>Australian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Government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Department</a:t>
            </a:r>
            <a:r>
              <a:rPr sz="1000" spc="-85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5" dirty="0">
                <a:solidFill>
                  <a:srgbClr val="231F20"/>
                </a:solidFill>
                <a:latin typeface="Trebuchet MS"/>
                <a:cs typeface="Trebuchet MS"/>
              </a:rPr>
              <a:t>of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55" dirty="0">
                <a:solidFill>
                  <a:srgbClr val="231F20"/>
                </a:solidFill>
                <a:latin typeface="Trebuchet MS"/>
                <a:cs typeface="Trebuchet MS"/>
              </a:rPr>
              <a:t>Health</a:t>
            </a:r>
            <a:r>
              <a:rPr lang="en-AU" sz="1000" spc="-55" dirty="0">
                <a:solidFill>
                  <a:srgbClr val="231F20"/>
                </a:solidFill>
                <a:latin typeface="Trebuchet MS"/>
                <a:cs typeface="Trebuchet MS"/>
              </a:rPr>
              <a:t> and Aged Care</a:t>
            </a:r>
            <a:r>
              <a:rPr sz="1000" spc="-55" dirty="0">
                <a:solidFill>
                  <a:srgbClr val="231F20"/>
                </a:solidFill>
                <a:latin typeface="Trebuchet MS"/>
                <a:cs typeface="Trebuchet MS"/>
              </a:rPr>
              <a:t>.</a:t>
            </a:r>
            <a:endParaRPr sz="1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69301" y="5163286"/>
            <a:ext cx="1242149" cy="4649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lang="en-AU" sz="1200" spc="-30" dirty="0" err="1">
                <a:solidFill>
                  <a:srgbClr val="231F20"/>
                </a:solidFill>
                <a:latin typeface="Trebuchet MS"/>
                <a:cs typeface="Trebuchet MS"/>
              </a:rPr>
              <a:t>Weergawe</a:t>
            </a:r>
            <a:r>
              <a:rPr lang="en-AU" sz="1200" spc="-30" dirty="0">
                <a:solidFill>
                  <a:srgbClr val="231F20"/>
                </a:solidFill>
                <a:latin typeface="Trebuchet MS"/>
                <a:cs typeface="Trebuchet MS"/>
              </a:rPr>
              <a:t> 2024</a:t>
            </a:r>
          </a:p>
          <a:p>
            <a:pPr marL="12700" marR="5080">
              <a:lnSpc>
                <a:spcPct val="125000"/>
              </a:lnSpc>
              <a:spcBef>
                <a:spcPts val="100"/>
              </a:spcBef>
            </a:pPr>
            <a:r>
              <a:rPr lang="en-AU" sz="1200" spc="-30" dirty="0">
                <a:solidFill>
                  <a:srgbClr val="231F20"/>
                </a:solidFill>
                <a:latin typeface="Trebuchet MS"/>
                <a:cs typeface="Trebuchet MS"/>
              </a:rPr>
              <a:t>4up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320824" y="9300175"/>
            <a:ext cx="2427605" cy="1667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©Centre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5" dirty="0">
                <a:solidFill>
                  <a:srgbClr val="231F20"/>
                </a:solidFill>
                <a:latin typeface="Trebuchet MS"/>
                <a:cs typeface="Trebuchet MS"/>
              </a:rPr>
              <a:t>for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40" dirty="0">
                <a:solidFill>
                  <a:srgbClr val="231F20"/>
                </a:solidFill>
                <a:latin typeface="Trebuchet MS"/>
                <a:cs typeface="Trebuchet MS"/>
              </a:rPr>
              <a:t>Cultural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30" dirty="0">
                <a:solidFill>
                  <a:srgbClr val="231F20"/>
                </a:solidFill>
                <a:latin typeface="Trebuchet MS"/>
                <a:cs typeface="Trebuchet MS"/>
              </a:rPr>
              <a:t>Diversity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25" dirty="0">
                <a:solidFill>
                  <a:srgbClr val="231F20"/>
                </a:solidFill>
                <a:latin typeface="Trebuchet MS"/>
                <a:cs typeface="Trebuchet MS"/>
              </a:rPr>
              <a:t>in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5" dirty="0">
                <a:solidFill>
                  <a:srgbClr val="231F20"/>
                </a:solidFill>
                <a:latin typeface="Trebuchet MS"/>
                <a:cs typeface="Trebuchet MS"/>
              </a:rPr>
              <a:t>Ageing</a:t>
            </a:r>
            <a:r>
              <a:rPr sz="1000" spc="-90" dirty="0">
                <a:solidFill>
                  <a:srgbClr val="231F20"/>
                </a:solidFill>
                <a:latin typeface="Trebuchet MS"/>
                <a:cs typeface="Trebuchet MS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Trebuchet MS"/>
                <a:cs typeface="Trebuchet MS"/>
              </a:rPr>
              <a:t>20</a:t>
            </a:r>
            <a:r>
              <a:rPr lang="en-AU" sz="1000" spc="-15" dirty="0">
                <a:solidFill>
                  <a:srgbClr val="231F20"/>
                </a:solidFill>
                <a:latin typeface="Trebuchet MS"/>
                <a:cs typeface="Trebuchet MS"/>
              </a:rPr>
              <a:t>24</a:t>
            </a:r>
            <a:r>
              <a:rPr sz="1000" spc="-165" dirty="0">
                <a:solidFill>
                  <a:srgbClr val="231F20"/>
                </a:solidFill>
                <a:latin typeface="Trebuchet MS"/>
                <a:cs typeface="Trebuchet MS"/>
              </a:rPr>
              <a:t>.</a:t>
            </a:r>
            <a:endParaRPr sz="1000" dirty="0">
              <a:latin typeface="Trebuchet MS"/>
              <a:cs typeface="Trebuchet MS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BB754D7-CC03-3EB4-25BD-BAA3902774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3819862"/>
              </p:ext>
            </p:extLst>
          </p:nvPr>
        </p:nvGraphicFramePr>
        <p:xfrm>
          <a:off x="1298632" y="7235339"/>
          <a:ext cx="4566920" cy="11593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66920">
                  <a:extLst>
                    <a:ext uri="{9D8B030D-6E8A-4147-A177-3AD203B41FA5}">
                      <a16:colId xmlns:a16="http://schemas.microsoft.com/office/drawing/2014/main" val="4102314698"/>
                    </a:ext>
                  </a:extLst>
                </a:gridCol>
              </a:tblGrid>
              <a:tr h="1159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AU" sz="1000" b="0" kern="1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Hierdie</a:t>
                      </a:r>
                      <a:r>
                        <a:rPr lang="en-AU" sz="1000" b="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AU" sz="1000" b="0" kern="1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inligting</a:t>
                      </a:r>
                      <a:r>
                        <a:rPr lang="en-AU" sz="1000" b="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is </a:t>
                      </a:r>
                      <a:r>
                        <a:rPr lang="en-AU" sz="1000" b="0" kern="1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saamgestel</a:t>
                      </a:r>
                      <a:r>
                        <a:rPr lang="en-AU" sz="1000" b="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AU" sz="1000" b="0" kern="1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deur</a:t>
                      </a:r>
                      <a:r>
                        <a:rPr lang="en-AU" sz="1000" b="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die Centre for Cultural Diversity in Ageing in 2024.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AU" sz="1000" b="0" kern="1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Hierdie</a:t>
                      </a:r>
                      <a:r>
                        <a:rPr lang="en-AU" sz="1000" b="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AU" sz="1000" b="0" kern="1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publikasie</a:t>
                      </a:r>
                      <a:r>
                        <a:rPr lang="en-AU" sz="1000" b="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is </a:t>
                      </a:r>
                      <a:r>
                        <a:rPr lang="en-AU" sz="1000" b="0" kern="1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befonds</a:t>
                      </a:r>
                      <a:r>
                        <a:rPr lang="en-AU" sz="1000" b="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AU" sz="1000" b="0" kern="1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deur</a:t>
                      </a:r>
                      <a:r>
                        <a:rPr lang="en-AU" sz="1000" b="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die </a:t>
                      </a:r>
                      <a:r>
                        <a:rPr lang="en-AU" sz="1000" b="0" kern="1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Australiese</a:t>
                      </a:r>
                      <a:r>
                        <a:rPr lang="en-AU" sz="1000" b="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AU" sz="1000" b="0" kern="100" dirty="0" err="1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Regering</a:t>
                      </a:r>
                      <a:r>
                        <a:rPr lang="en-AU" sz="1000" b="0" kern="100" dirty="0">
                          <a:solidFill>
                            <a:schemeClr val="tx1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se Department of Health and Aged Care.</a:t>
                      </a: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914577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CDD76B7-5DCD-C661-C9DD-7A8723D432F1}"/>
              </a:ext>
            </a:extLst>
          </p:cNvPr>
          <p:cNvGrpSpPr/>
          <p:nvPr/>
        </p:nvGrpSpPr>
        <p:grpSpPr>
          <a:xfrm>
            <a:off x="366344" y="5554002"/>
            <a:ext cx="3240000" cy="3240000"/>
            <a:chOff x="366344" y="5554002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366344" y="55540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Massage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8415"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8415" algn="ctr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Masseer</a:t>
              </a: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8415"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53726" y="6237749"/>
              <a:ext cx="1416546" cy="2122309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C44BA1-1EA3-F046-63C4-37DF699C7318}"/>
              </a:ext>
            </a:extLst>
          </p:cNvPr>
          <p:cNvGrpSpPr/>
          <p:nvPr/>
        </p:nvGrpSpPr>
        <p:grpSpPr>
          <a:xfrm>
            <a:off x="4002354" y="5547944"/>
            <a:ext cx="3240000" cy="3240000"/>
            <a:chOff x="4002354" y="5547944"/>
            <a:chExt cx="3240000" cy="3240000"/>
          </a:xfrm>
        </p:grpSpPr>
        <p:sp>
          <p:nvSpPr>
            <p:cNvPr id="6" name="object 6"/>
            <p:cNvSpPr txBox="1"/>
            <p:nvPr/>
          </p:nvSpPr>
          <p:spPr>
            <a:xfrm>
              <a:off x="4002354" y="5547944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Podiatrist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Podoloog</a:t>
              </a: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60633" y="6032500"/>
              <a:ext cx="2874733" cy="1913102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CE41FD4-330C-B0D7-1B05-9A8A38D2F1F0}"/>
              </a:ext>
            </a:extLst>
          </p:cNvPr>
          <p:cNvGrpSpPr/>
          <p:nvPr/>
        </p:nvGrpSpPr>
        <p:grpSpPr>
          <a:xfrm>
            <a:off x="366344" y="1903552"/>
            <a:ext cx="3240000" cy="3240000"/>
            <a:chOff x="366344" y="1903552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66344" y="190355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Nurse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Verpleegster</a:t>
              </a: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0628" y="2464712"/>
              <a:ext cx="2882480" cy="1923839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68C6D2-E137-501A-F0D4-31F9AE886F68}"/>
              </a:ext>
            </a:extLst>
          </p:cNvPr>
          <p:cNvGrpSpPr/>
          <p:nvPr/>
        </p:nvGrpSpPr>
        <p:grpSpPr>
          <a:xfrm>
            <a:off x="4002354" y="1896402"/>
            <a:ext cx="3240000" cy="3240000"/>
            <a:chOff x="4002354" y="1896402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4002354" y="18964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Physiotherapist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789305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789305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Fisioterapeut</a:t>
              </a: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789305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65038" y="2464712"/>
              <a:ext cx="2874320" cy="1916149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12102179-3B95-75EC-5001-A0460B92C539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4002354" y="189640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Toilet</a:t>
            </a: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L="12700" algn="ctr">
              <a:lnSpc>
                <a:spcPct val="100000"/>
              </a:lnSpc>
            </a:pPr>
            <a:endParaRPr lang="en-AU" sz="2000" spc="-12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12700" algn="ctr">
              <a:lnSpc>
                <a:spcPct val="100000"/>
              </a:lnSpc>
            </a:pPr>
            <a:r>
              <a:rPr sz="2000" spc="-12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Toilet</a:t>
            </a:r>
            <a:endParaRPr lang="en-AU" sz="2000" spc="-12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12700" algn="ctr">
              <a:lnSpc>
                <a:spcPct val="100000"/>
              </a:lnSpc>
            </a:pPr>
            <a:endParaRPr lang="en-AU" sz="2000" spc="-12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EF993AAB-B5A4-336B-9F5E-0EA8F79122F7}"/>
              </a:ext>
            </a:extLst>
          </p:cNvPr>
          <p:cNvGrpSpPr/>
          <p:nvPr/>
        </p:nvGrpSpPr>
        <p:grpSpPr>
          <a:xfrm>
            <a:off x="366344" y="1903551"/>
            <a:ext cx="3240000" cy="3240000"/>
            <a:chOff x="366344" y="1903551"/>
            <a:chExt cx="3240000" cy="3240000"/>
          </a:xfrm>
        </p:grpSpPr>
        <p:sp>
          <p:nvSpPr>
            <p:cNvPr id="2" name="object 2"/>
            <p:cNvSpPr txBox="1"/>
            <p:nvPr/>
          </p:nvSpPr>
          <p:spPr>
            <a:xfrm>
              <a:off x="366344" y="190355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Shower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R="4445" algn="ctr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Stort</a:t>
              </a: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4123" y="2493598"/>
              <a:ext cx="2875752" cy="1913781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B97565-E3D8-3AFF-4BF9-BCA3FF1B499C}"/>
              </a:ext>
            </a:extLst>
          </p:cNvPr>
          <p:cNvGrpSpPr/>
          <p:nvPr/>
        </p:nvGrpSpPr>
        <p:grpSpPr>
          <a:xfrm>
            <a:off x="366344" y="5554002"/>
            <a:ext cx="3240000" cy="3240000"/>
            <a:chOff x="366344" y="5554002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366344" y="55540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Wash hands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951865">
                <a:lnSpc>
                  <a:spcPct val="100000"/>
                </a:lnSpc>
              </a:pPr>
              <a:endParaRPr lang="en-AU" sz="2000" spc="-114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951865">
                <a:lnSpc>
                  <a:spcPct val="100000"/>
                </a:lnSpc>
              </a:pPr>
              <a:r>
                <a:rPr sz="2000" spc="-114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W</a:t>
              </a:r>
              <a:r>
                <a:rPr sz="2000" spc="-55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a</a:t>
              </a:r>
              <a:r>
                <a:rPr sz="2000" spc="-3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s</a:t>
              </a:r>
              <a:r>
                <a:rPr lang="en-AU" sz="2000" spc="15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 </a:t>
              </a:r>
              <a:r>
                <a:rPr lang="en-AU" sz="2000" spc="1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Hande</a:t>
              </a:r>
              <a:endParaRPr lang="en-AU" sz="2000" spc="1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951865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0115" y="6059815"/>
              <a:ext cx="2855245" cy="1900134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58417" y="2288459"/>
            <a:ext cx="1479162" cy="2133587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C15A98D-F0CD-A5B5-5507-B3D90FA1BC0B}"/>
              </a:ext>
            </a:extLst>
          </p:cNvPr>
          <p:cNvGrpSpPr/>
          <p:nvPr/>
        </p:nvGrpSpPr>
        <p:grpSpPr>
          <a:xfrm>
            <a:off x="4002354" y="5547944"/>
            <a:ext cx="3240000" cy="3240000"/>
            <a:chOff x="4002354" y="5547944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4002354" y="5547944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Clean teeth</a:t>
              </a: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972819">
                <a:lnSpc>
                  <a:spcPct val="100000"/>
                </a:lnSpc>
              </a:pPr>
              <a:endParaRPr lang="en-AU" sz="2000" spc="-6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972819">
                <a:lnSpc>
                  <a:spcPct val="100000"/>
                </a:lnSpc>
              </a:pPr>
              <a:endParaRPr lang="en-AU" sz="2000" spc="-6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972819">
                <a:lnSpc>
                  <a:spcPct val="100000"/>
                </a:lnSpc>
              </a:pPr>
              <a:r>
                <a:rPr lang="en-AU" sz="2000" spc="-6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Borsel</a:t>
              </a:r>
              <a:r>
                <a:rPr lang="en-AU" sz="2000" spc="-6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 </a:t>
              </a:r>
              <a:r>
                <a:rPr lang="en-AU" sz="2000" spc="-6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Tande</a:t>
              </a:r>
              <a:endParaRPr lang="en-AU" sz="2000" spc="-6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972819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16031" y="6032500"/>
              <a:ext cx="1563927" cy="2133587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8D69C082-DD72-F330-A5A0-BFE01A6477A8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002354" y="189640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Get Up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4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endParaRPr lang="en-AU" sz="2000" spc="-4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lang="en-AU" sz="2000" spc="-4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Staan</a:t>
            </a:r>
            <a:r>
              <a: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 Op</a:t>
            </a: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24444" y="2387613"/>
            <a:ext cx="1547327" cy="213358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1476B37-10C4-7A39-0C3A-728E9D194974}"/>
              </a:ext>
            </a:extLst>
          </p:cNvPr>
          <p:cNvGrpSpPr/>
          <p:nvPr/>
        </p:nvGrpSpPr>
        <p:grpSpPr>
          <a:xfrm>
            <a:off x="366344" y="1903552"/>
            <a:ext cx="3240000" cy="3240000"/>
            <a:chOff x="366344" y="1903552"/>
            <a:chExt cx="3240000" cy="3240000"/>
          </a:xfrm>
        </p:grpSpPr>
        <p:sp>
          <p:nvSpPr>
            <p:cNvPr id="2" name="object 2"/>
            <p:cNvSpPr txBox="1"/>
            <p:nvPr/>
          </p:nvSpPr>
          <p:spPr>
            <a:xfrm>
              <a:off x="366344" y="190355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Clean Room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/>
              <a:r>
                <a:rPr lang="en-AU" sz="2000" spc="-6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Maak Kamer </a:t>
              </a:r>
              <a:r>
                <a:rPr lang="en-AU" sz="2000" spc="-6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Skoon</a:t>
              </a:r>
              <a:endParaRPr lang="en-AU" sz="2000" dirty="0">
                <a:latin typeface="Trebuchet MS" panose="020B0703020202090204" pitchFamily="34" charset="0"/>
                <a:cs typeface="Trebuchet MS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9577" y="2527300"/>
              <a:ext cx="2864840" cy="1993900"/>
            </a:xfrm>
            <a:prstGeom prst="rect">
              <a:avLst/>
            </a:prstGeom>
          </p:spPr>
        </p:pic>
      </p:grpSp>
      <p:sp>
        <p:nvSpPr>
          <p:cNvPr id="8" name="object 6">
            <a:extLst>
              <a:ext uri="{FF2B5EF4-FFF2-40B4-BE49-F238E27FC236}">
                <a16:creationId xmlns:a16="http://schemas.microsoft.com/office/drawing/2014/main" id="{0AF0C6C0-41D0-EFFC-06A3-3948B1230B11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34" name="Group 33">
            <a:extLst>
              <a:ext uri="{FF2B5EF4-FFF2-40B4-BE49-F238E27FC236}">
                <a16:creationId xmlns:a16="http://schemas.microsoft.com/office/drawing/2014/main" id="{0C78B7CA-DD12-0BE3-7968-4BBCF2CC7B4A}"/>
              </a:ext>
            </a:extLst>
          </p:cNvPr>
          <p:cNvGrpSpPr/>
          <p:nvPr/>
        </p:nvGrpSpPr>
        <p:grpSpPr>
          <a:xfrm>
            <a:off x="4002354" y="1896399"/>
            <a:ext cx="3240000" cy="3240000"/>
            <a:chOff x="4002354" y="1896399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4002354" y="1896399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Get Dressed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/>
              <a:r>
                <a:rPr lang="en-AU" sz="2000" spc="-4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Trek Aan</a:t>
              </a:r>
              <a:endParaRPr lang="en-AU" sz="2000" dirty="0">
                <a:latin typeface="Trebuchet MS" panose="020B0703020202090204" pitchFamily="34" charset="0"/>
                <a:cs typeface="Trebuchet MS"/>
              </a:endParaRPr>
            </a:p>
          </p:txBody>
        </p:sp>
        <p:grpSp>
          <p:nvGrpSpPr>
            <p:cNvPr id="8" name="object 8"/>
            <p:cNvGrpSpPr/>
            <p:nvPr/>
          </p:nvGrpSpPr>
          <p:grpSpPr>
            <a:xfrm>
              <a:off x="4251886" y="2206508"/>
              <a:ext cx="2692400" cy="2133600"/>
              <a:chOff x="4251886" y="2036407"/>
              <a:chExt cx="2692400" cy="2133600"/>
            </a:xfrm>
          </p:grpSpPr>
          <p:pic>
            <p:nvPicPr>
              <p:cNvPr id="9" name="object 9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4690294" y="2036407"/>
                <a:ext cx="1854370" cy="2133587"/>
              </a:xfrm>
              <a:prstGeom prst="rect">
                <a:avLst/>
              </a:prstGeom>
            </p:spPr>
          </p:pic>
          <p:sp>
            <p:nvSpPr>
              <p:cNvPr id="10" name="object 10"/>
              <p:cNvSpPr/>
              <p:nvPr/>
            </p:nvSpPr>
            <p:spPr>
              <a:xfrm>
                <a:off x="4268675" y="2929181"/>
                <a:ext cx="932815" cy="604520"/>
              </a:xfrm>
              <a:custGeom>
                <a:avLst/>
                <a:gdLst/>
                <a:ahLst/>
                <a:cxnLst/>
                <a:rect l="l" t="t" r="r" b="b"/>
                <a:pathLst>
                  <a:path w="932814" h="604520">
                    <a:moveTo>
                      <a:pt x="813714" y="0"/>
                    </a:moveTo>
                    <a:lnTo>
                      <a:pt x="755434" y="204622"/>
                    </a:lnTo>
                    <a:lnTo>
                      <a:pt x="399087" y="49379"/>
                    </a:lnTo>
                    <a:lnTo>
                      <a:pt x="201614" y="37911"/>
                    </a:lnTo>
                    <a:lnTo>
                      <a:pt x="92192" y="206467"/>
                    </a:lnTo>
                    <a:lnTo>
                      <a:pt x="0" y="591299"/>
                    </a:lnTo>
                    <a:lnTo>
                      <a:pt x="17005" y="604075"/>
                    </a:lnTo>
                    <a:lnTo>
                      <a:pt x="180997" y="272762"/>
                    </a:lnTo>
                    <a:lnTo>
                      <a:pt x="308287" y="136175"/>
                    </a:lnTo>
                    <a:lnTo>
                      <a:pt x="464241" y="170782"/>
                    </a:lnTo>
                    <a:lnTo>
                      <a:pt x="714222" y="353047"/>
                    </a:lnTo>
                    <a:lnTo>
                      <a:pt x="664921" y="567880"/>
                    </a:lnTo>
                    <a:lnTo>
                      <a:pt x="932776" y="374942"/>
                    </a:lnTo>
                    <a:lnTo>
                      <a:pt x="813714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1" name="object 11"/>
              <p:cNvSpPr/>
              <p:nvPr/>
            </p:nvSpPr>
            <p:spPr>
              <a:xfrm>
                <a:off x="4268675" y="2929181"/>
                <a:ext cx="932815" cy="604520"/>
              </a:xfrm>
              <a:custGeom>
                <a:avLst/>
                <a:gdLst/>
                <a:ahLst/>
                <a:cxnLst/>
                <a:rect l="l" t="t" r="r" b="b"/>
                <a:pathLst>
                  <a:path w="932814" h="604520">
                    <a:moveTo>
                      <a:pt x="0" y="591299"/>
                    </a:moveTo>
                    <a:lnTo>
                      <a:pt x="92192" y="206467"/>
                    </a:lnTo>
                    <a:lnTo>
                      <a:pt x="201614" y="37911"/>
                    </a:lnTo>
                    <a:lnTo>
                      <a:pt x="399087" y="49379"/>
                    </a:lnTo>
                    <a:lnTo>
                      <a:pt x="755434" y="204622"/>
                    </a:lnTo>
                    <a:lnTo>
                      <a:pt x="813714" y="0"/>
                    </a:lnTo>
                    <a:lnTo>
                      <a:pt x="932776" y="374942"/>
                    </a:lnTo>
                    <a:lnTo>
                      <a:pt x="664921" y="567880"/>
                    </a:lnTo>
                    <a:lnTo>
                      <a:pt x="714222" y="353047"/>
                    </a:lnTo>
                    <a:lnTo>
                      <a:pt x="464241" y="170782"/>
                    </a:lnTo>
                    <a:lnTo>
                      <a:pt x="308287" y="136175"/>
                    </a:lnTo>
                    <a:lnTo>
                      <a:pt x="180997" y="272762"/>
                    </a:lnTo>
                    <a:lnTo>
                      <a:pt x="17005" y="604075"/>
                    </a:lnTo>
                    <a:lnTo>
                      <a:pt x="0" y="591299"/>
                    </a:lnTo>
                    <a:close/>
                  </a:path>
                </a:pathLst>
              </a:custGeom>
              <a:ln w="335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2" name="object 12"/>
              <p:cNvSpPr/>
              <p:nvPr/>
            </p:nvSpPr>
            <p:spPr>
              <a:xfrm>
                <a:off x="5994547" y="2842901"/>
                <a:ext cx="932815" cy="604520"/>
              </a:xfrm>
              <a:custGeom>
                <a:avLst/>
                <a:gdLst/>
                <a:ahLst/>
                <a:cxnLst/>
                <a:rect l="l" t="t" r="r" b="b"/>
                <a:pathLst>
                  <a:path w="932815" h="604520">
                    <a:moveTo>
                      <a:pt x="119062" y="0"/>
                    </a:moveTo>
                    <a:lnTo>
                      <a:pt x="0" y="374942"/>
                    </a:lnTo>
                    <a:lnTo>
                      <a:pt x="267855" y="567880"/>
                    </a:lnTo>
                    <a:lnTo>
                      <a:pt x="218554" y="353047"/>
                    </a:lnTo>
                    <a:lnTo>
                      <a:pt x="468535" y="170782"/>
                    </a:lnTo>
                    <a:lnTo>
                      <a:pt x="624489" y="136175"/>
                    </a:lnTo>
                    <a:lnTo>
                      <a:pt x="751779" y="272762"/>
                    </a:lnTo>
                    <a:lnTo>
                      <a:pt x="915771" y="604075"/>
                    </a:lnTo>
                    <a:lnTo>
                      <a:pt x="932776" y="591299"/>
                    </a:lnTo>
                    <a:lnTo>
                      <a:pt x="840584" y="206467"/>
                    </a:lnTo>
                    <a:lnTo>
                      <a:pt x="731162" y="37911"/>
                    </a:lnTo>
                    <a:lnTo>
                      <a:pt x="533689" y="49379"/>
                    </a:lnTo>
                    <a:lnTo>
                      <a:pt x="177342" y="204622"/>
                    </a:lnTo>
                    <a:lnTo>
                      <a:pt x="11906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3"/>
              <p:cNvSpPr/>
              <p:nvPr/>
            </p:nvSpPr>
            <p:spPr>
              <a:xfrm>
                <a:off x="5994547" y="2842901"/>
                <a:ext cx="932815" cy="604520"/>
              </a:xfrm>
              <a:custGeom>
                <a:avLst/>
                <a:gdLst/>
                <a:ahLst/>
                <a:cxnLst/>
                <a:rect l="l" t="t" r="r" b="b"/>
                <a:pathLst>
                  <a:path w="932815" h="604520">
                    <a:moveTo>
                      <a:pt x="932776" y="591299"/>
                    </a:moveTo>
                    <a:lnTo>
                      <a:pt x="840584" y="206467"/>
                    </a:lnTo>
                    <a:lnTo>
                      <a:pt x="731162" y="37911"/>
                    </a:lnTo>
                    <a:lnTo>
                      <a:pt x="533689" y="49379"/>
                    </a:lnTo>
                    <a:lnTo>
                      <a:pt x="177342" y="204622"/>
                    </a:lnTo>
                    <a:lnTo>
                      <a:pt x="119062" y="0"/>
                    </a:lnTo>
                    <a:lnTo>
                      <a:pt x="0" y="374942"/>
                    </a:lnTo>
                    <a:lnTo>
                      <a:pt x="267855" y="567880"/>
                    </a:lnTo>
                    <a:lnTo>
                      <a:pt x="218554" y="353047"/>
                    </a:lnTo>
                    <a:lnTo>
                      <a:pt x="468535" y="170782"/>
                    </a:lnTo>
                    <a:lnTo>
                      <a:pt x="624489" y="136175"/>
                    </a:lnTo>
                    <a:lnTo>
                      <a:pt x="751779" y="272762"/>
                    </a:lnTo>
                    <a:lnTo>
                      <a:pt x="915771" y="604075"/>
                    </a:lnTo>
                    <a:lnTo>
                      <a:pt x="932776" y="591299"/>
                    </a:lnTo>
                    <a:close/>
                  </a:path>
                </a:pathLst>
              </a:custGeom>
              <a:ln w="33578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FAF7D50-7991-8518-C3AF-7288ADA93A97}"/>
              </a:ext>
            </a:extLst>
          </p:cNvPr>
          <p:cNvGrpSpPr/>
          <p:nvPr/>
        </p:nvGrpSpPr>
        <p:grpSpPr>
          <a:xfrm>
            <a:off x="366344" y="1903548"/>
            <a:ext cx="3240000" cy="3240000"/>
            <a:chOff x="366344" y="1903548"/>
            <a:chExt cx="3240000" cy="3240000"/>
          </a:xfrm>
        </p:grpSpPr>
        <p:sp>
          <p:nvSpPr>
            <p:cNvPr id="2" name="object 2"/>
            <p:cNvSpPr txBox="1"/>
            <p:nvPr/>
          </p:nvSpPr>
          <p:spPr>
            <a:xfrm>
              <a:off x="366344" y="1903548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Get Dressed</a:t>
              </a: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/>
              <a:endParaRPr lang="en-AU" sz="2000" spc="-40" dirty="0">
                <a:solidFill>
                  <a:srgbClr val="231F20"/>
                </a:solidFill>
                <a:latin typeface="Trebuchet MS"/>
                <a:cs typeface="Trebuchet MS"/>
              </a:endParaRPr>
            </a:p>
            <a:p>
              <a:pPr algn="ctr"/>
              <a:r>
                <a:rPr lang="en-AU" sz="2000" spc="-40" dirty="0">
                  <a:solidFill>
                    <a:srgbClr val="231F20"/>
                  </a:solidFill>
                  <a:latin typeface="Trebuchet MS"/>
                  <a:cs typeface="Trebuchet MS"/>
                </a:rPr>
                <a:t>Trek Aan</a:t>
              </a:r>
            </a:p>
          </p:txBody>
        </p:sp>
        <p:grpSp>
          <p:nvGrpSpPr>
            <p:cNvPr id="14" name="object 14"/>
            <p:cNvGrpSpPr/>
            <p:nvPr/>
          </p:nvGrpSpPr>
          <p:grpSpPr>
            <a:xfrm>
              <a:off x="584396" y="2319531"/>
              <a:ext cx="2755265" cy="2133600"/>
              <a:chOff x="584396" y="2036407"/>
              <a:chExt cx="2755265" cy="2133600"/>
            </a:xfrm>
          </p:grpSpPr>
          <p:pic>
            <p:nvPicPr>
              <p:cNvPr id="15" name="object 15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045502" y="2036407"/>
                <a:ext cx="2036864" cy="2133587"/>
              </a:xfrm>
              <a:prstGeom prst="rect">
                <a:avLst/>
              </a:prstGeom>
            </p:spPr>
          </p:pic>
          <p:sp>
            <p:nvSpPr>
              <p:cNvPr id="16" name="object 16"/>
              <p:cNvSpPr/>
              <p:nvPr/>
            </p:nvSpPr>
            <p:spPr>
              <a:xfrm>
                <a:off x="601579" y="2773424"/>
                <a:ext cx="955040" cy="618490"/>
              </a:xfrm>
              <a:custGeom>
                <a:avLst/>
                <a:gdLst/>
                <a:ahLst/>
                <a:cxnLst/>
                <a:rect l="l" t="t" r="r" b="b"/>
                <a:pathLst>
                  <a:path w="955040" h="618489">
                    <a:moveTo>
                      <a:pt x="832738" y="0"/>
                    </a:moveTo>
                    <a:lnTo>
                      <a:pt x="773099" y="209397"/>
                    </a:lnTo>
                    <a:lnTo>
                      <a:pt x="408418" y="50531"/>
                    </a:lnTo>
                    <a:lnTo>
                      <a:pt x="206327" y="38798"/>
                    </a:lnTo>
                    <a:lnTo>
                      <a:pt x="94347" y="211297"/>
                    </a:lnTo>
                    <a:lnTo>
                      <a:pt x="0" y="605129"/>
                    </a:lnTo>
                    <a:lnTo>
                      <a:pt x="17399" y="618210"/>
                    </a:lnTo>
                    <a:lnTo>
                      <a:pt x="185231" y="279140"/>
                    </a:lnTo>
                    <a:lnTo>
                      <a:pt x="315501" y="139355"/>
                    </a:lnTo>
                    <a:lnTo>
                      <a:pt x="475100" y="174771"/>
                    </a:lnTo>
                    <a:lnTo>
                      <a:pt x="730923" y="361302"/>
                    </a:lnTo>
                    <a:lnTo>
                      <a:pt x="680478" y="581164"/>
                    </a:lnTo>
                    <a:lnTo>
                      <a:pt x="954595" y="383705"/>
                    </a:lnTo>
                    <a:lnTo>
                      <a:pt x="83273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7" name="object 17"/>
              <p:cNvSpPr/>
              <p:nvPr/>
            </p:nvSpPr>
            <p:spPr>
              <a:xfrm>
                <a:off x="601579" y="2773424"/>
                <a:ext cx="955040" cy="618490"/>
              </a:xfrm>
              <a:custGeom>
                <a:avLst/>
                <a:gdLst/>
                <a:ahLst/>
                <a:cxnLst/>
                <a:rect l="l" t="t" r="r" b="b"/>
                <a:pathLst>
                  <a:path w="955040" h="618489">
                    <a:moveTo>
                      <a:pt x="0" y="605129"/>
                    </a:moveTo>
                    <a:lnTo>
                      <a:pt x="94347" y="211297"/>
                    </a:lnTo>
                    <a:lnTo>
                      <a:pt x="206327" y="38798"/>
                    </a:lnTo>
                    <a:lnTo>
                      <a:pt x="408418" y="50531"/>
                    </a:lnTo>
                    <a:lnTo>
                      <a:pt x="773099" y="209397"/>
                    </a:lnTo>
                    <a:lnTo>
                      <a:pt x="832738" y="0"/>
                    </a:lnTo>
                    <a:lnTo>
                      <a:pt x="954595" y="383705"/>
                    </a:lnTo>
                    <a:lnTo>
                      <a:pt x="680478" y="581164"/>
                    </a:lnTo>
                    <a:lnTo>
                      <a:pt x="730923" y="361302"/>
                    </a:lnTo>
                    <a:lnTo>
                      <a:pt x="475100" y="174771"/>
                    </a:lnTo>
                    <a:lnTo>
                      <a:pt x="315501" y="139355"/>
                    </a:lnTo>
                    <a:lnTo>
                      <a:pt x="185231" y="279140"/>
                    </a:lnTo>
                    <a:lnTo>
                      <a:pt x="17399" y="618210"/>
                    </a:lnTo>
                    <a:lnTo>
                      <a:pt x="0" y="605129"/>
                    </a:lnTo>
                    <a:close/>
                  </a:path>
                </a:pathLst>
              </a:custGeom>
              <a:ln w="3436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8" name="object 18"/>
              <p:cNvSpPr/>
              <p:nvPr/>
            </p:nvSpPr>
            <p:spPr>
              <a:xfrm>
                <a:off x="2367823" y="2685126"/>
                <a:ext cx="955040" cy="618490"/>
              </a:xfrm>
              <a:custGeom>
                <a:avLst/>
                <a:gdLst/>
                <a:ahLst/>
                <a:cxnLst/>
                <a:rect l="l" t="t" r="r" b="b"/>
                <a:pathLst>
                  <a:path w="955039" h="618489">
                    <a:moveTo>
                      <a:pt x="121856" y="0"/>
                    </a:moveTo>
                    <a:lnTo>
                      <a:pt x="0" y="383705"/>
                    </a:lnTo>
                    <a:lnTo>
                      <a:pt x="274116" y="581164"/>
                    </a:lnTo>
                    <a:lnTo>
                      <a:pt x="223672" y="361302"/>
                    </a:lnTo>
                    <a:lnTo>
                      <a:pt x="479494" y="174771"/>
                    </a:lnTo>
                    <a:lnTo>
                      <a:pt x="639094" y="139355"/>
                    </a:lnTo>
                    <a:lnTo>
                      <a:pt x="769363" y="279140"/>
                    </a:lnTo>
                    <a:lnTo>
                      <a:pt x="937196" y="618210"/>
                    </a:lnTo>
                    <a:lnTo>
                      <a:pt x="954595" y="605129"/>
                    </a:lnTo>
                    <a:lnTo>
                      <a:pt x="860248" y="211297"/>
                    </a:lnTo>
                    <a:lnTo>
                      <a:pt x="748268" y="38798"/>
                    </a:lnTo>
                    <a:lnTo>
                      <a:pt x="546176" y="50531"/>
                    </a:lnTo>
                    <a:lnTo>
                      <a:pt x="181495" y="209397"/>
                    </a:lnTo>
                    <a:lnTo>
                      <a:pt x="121856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"/>
              <p:cNvSpPr/>
              <p:nvPr/>
            </p:nvSpPr>
            <p:spPr>
              <a:xfrm>
                <a:off x="2367823" y="2685126"/>
                <a:ext cx="955040" cy="618490"/>
              </a:xfrm>
              <a:custGeom>
                <a:avLst/>
                <a:gdLst/>
                <a:ahLst/>
                <a:cxnLst/>
                <a:rect l="l" t="t" r="r" b="b"/>
                <a:pathLst>
                  <a:path w="955039" h="618489">
                    <a:moveTo>
                      <a:pt x="954595" y="605129"/>
                    </a:moveTo>
                    <a:lnTo>
                      <a:pt x="860248" y="211297"/>
                    </a:lnTo>
                    <a:lnTo>
                      <a:pt x="748268" y="38798"/>
                    </a:lnTo>
                    <a:lnTo>
                      <a:pt x="546176" y="50531"/>
                    </a:lnTo>
                    <a:lnTo>
                      <a:pt x="181495" y="209397"/>
                    </a:lnTo>
                    <a:lnTo>
                      <a:pt x="121856" y="0"/>
                    </a:lnTo>
                    <a:lnTo>
                      <a:pt x="0" y="383705"/>
                    </a:lnTo>
                    <a:lnTo>
                      <a:pt x="274116" y="581164"/>
                    </a:lnTo>
                    <a:lnTo>
                      <a:pt x="223672" y="361302"/>
                    </a:lnTo>
                    <a:lnTo>
                      <a:pt x="479494" y="174771"/>
                    </a:lnTo>
                    <a:lnTo>
                      <a:pt x="639094" y="139355"/>
                    </a:lnTo>
                    <a:lnTo>
                      <a:pt x="769363" y="279140"/>
                    </a:lnTo>
                    <a:lnTo>
                      <a:pt x="937196" y="618210"/>
                    </a:lnTo>
                    <a:lnTo>
                      <a:pt x="954595" y="605129"/>
                    </a:lnTo>
                    <a:close/>
                  </a:path>
                </a:pathLst>
              </a:custGeom>
              <a:ln w="34366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0C39EBC-145E-00A2-8321-8C9CB205EF55}"/>
              </a:ext>
            </a:extLst>
          </p:cNvPr>
          <p:cNvGrpSpPr/>
          <p:nvPr/>
        </p:nvGrpSpPr>
        <p:grpSpPr>
          <a:xfrm>
            <a:off x="366344" y="5554002"/>
            <a:ext cx="3240000" cy="3240000"/>
            <a:chOff x="366344" y="5554002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366344" y="55540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rebuchet MS"/>
                </a:rPr>
                <a:t>Get Undressed</a:t>
              </a: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/>
              <a:endPara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/>
              <a:endPara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/>
              <a:endPara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/>
              <a:endPara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/>
              <a:endPara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/>
              <a:endPara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/>
              <a:endPara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/>
              <a:endPara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/>
              <a:r>
                <a:rPr lang="en-AU" sz="2000" spc="-4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Trek </a:t>
              </a:r>
              <a:r>
                <a:rPr lang="en-AU" sz="2000" spc="-4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Uit</a:t>
              </a:r>
              <a:endParaRPr lang="en-AU" sz="2000" dirty="0"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rebuchet MS"/>
              </a:endParaRPr>
            </a:p>
          </p:txBody>
        </p:sp>
        <p:grpSp>
          <p:nvGrpSpPr>
            <p:cNvPr id="20" name="object 20"/>
            <p:cNvGrpSpPr/>
            <p:nvPr/>
          </p:nvGrpSpPr>
          <p:grpSpPr>
            <a:xfrm>
              <a:off x="585470" y="6192197"/>
              <a:ext cx="2811780" cy="1871345"/>
              <a:chOff x="556252" y="5846402"/>
              <a:chExt cx="2811780" cy="1871345"/>
            </a:xfrm>
          </p:grpSpPr>
          <p:pic>
            <p:nvPicPr>
              <p:cNvPr id="21" name="object 21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56252" y="5846402"/>
                <a:ext cx="2811483" cy="1871018"/>
              </a:xfrm>
              <a:prstGeom prst="rect">
                <a:avLst/>
              </a:prstGeom>
            </p:spPr>
          </p:pic>
          <p:sp>
            <p:nvSpPr>
              <p:cNvPr id="22" name="object 22"/>
              <p:cNvSpPr/>
              <p:nvPr/>
            </p:nvSpPr>
            <p:spPr>
              <a:xfrm>
                <a:off x="759423" y="6073326"/>
                <a:ext cx="1183640" cy="600710"/>
              </a:xfrm>
              <a:custGeom>
                <a:avLst/>
                <a:gdLst/>
                <a:ahLst/>
                <a:cxnLst/>
                <a:rect l="l" t="t" r="r" b="b"/>
                <a:pathLst>
                  <a:path w="1183639" h="600709">
                    <a:moveTo>
                      <a:pt x="151079" y="0"/>
                    </a:moveTo>
                    <a:lnTo>
                      <a:pt x="0" y="372744"/>
                    </a:lnTo>
                    <a:lnTo>
                      <a:pt x="339864" y="564565"/>
                    </a:lnTo>
                    <a:lnTo>
                      <a:pt x="277317" y="350989"/>
                    </a:lnTo>
                    <a:lnTo>
                      <a:pt x="594514" y="169787"/>
                    </a:lnTo>
                    <a:lnTo>
                      <a:pt x="792403" y="135383"/>
                    </a:lnTo>
                    <a:lnTo>
                      <a:pt x="953926" y="271174"/>
                    </a:lnTo>
                    <a:lnTo>
                      <a:pt x="1162024" y="600557"/>
                    </a:lnTo>
                    <a:lnTo>
                      <a:pt x="1183589" y="587844"/>
                    </a:lnTo>
                    <a:lnTo>
                      <a:pt x="1066606" y="205262"/>
                    </a:lnTo>
                    <a:lnTo>
                      <a:pt x="927761" y="37692"/>
                    </a:lnTo>
                    <a:lnTo>
                      <a:pt x="677191" y="49093"/>
                    </a:lnTo>
                    <a:lnTo>
                      <a:pt x="225031" y="203428"/>
                    </a:lnTo>
                    <a:lnTo>
                      <a:pt x="15107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/>
              <p:cNvSpPr/>
              <p:nvPr/>
            </p:nvSpPr>
            <p:spPr>
              <a:xfrm>
                <a:off x="759423" y="6073326"/>
                <a:ext cx="1183640" cy="600710"/>
              </a:xfrm>
              <a:custGeom>
                <a:avLst/>
                <a:gdLst/>
                <a:ahLst/>
                <a:cxnLst/>
                <a:rect l="l" t="t" r="r" b="b"/>
                <a:pathLst>
                  <a:path w="1183639" h="600709">
                    <a:moveTo>
                      <a:pt x="1183589" y="587844"/>
                    </a:moveTo>
                    <a:lnTo>
                      <a:pt x="1066606" y="205262"/>
                    </a:lnTo>
                    <a:lnTo>
                      <a:pt x="927761" y="37692"/>
                    </a:lnTo>
                    <a:lnTo>
                      <a:pt x="677191" y="49093"/>
                    </a:lnTo>
                    <a:lnTo>
                      <a:pt x="225031" y="203428"/>
                    </a:lnTo>
                    <a:lnTo>
                      <a:pt x="151079" y="0"/>
                    </a:lnTo>
                    <a:lnTo>
                      <a:pt x="0" y="372744"/>
                    </a:lnTo>
                    <a:lnTo>
                      <a:pt x="339864" y="564565"/>
                    </a:lnTo>
                    <a:lnTo>
                      <a:pt x="277317" y="350989"/>
                    </a:lnTo>
                    <a:lnTo>
                      <a:pt x="594514" y="169787"/>
                    </a:lnTo>
                    <a:lnTo>
                      <a:pt x="792403" y="135383"/>
                    </a:lnTo>
                    <a:lnTo>
                      <a:pt x="953926" y="271174"/>
                    </a:lnTo>
                    <a:lnTo>
                      <a:pt x="1162024" y="600557"/>
                    </a:lnTo>
                    <a:lnTo>
                      <a:pt x="1183589" y="587844"/>
                    </a:lnTo>
                    <a:close/>
                  </a:path>
                </a:pathLst>
              </a:custGeom>
              <a:ln w="3261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4"/>
              <p:cNvSpPr/>
              <p:nvPr/>
            </p:nvSpPr>
            <p:spPr>
              <a:xfrm>
                <a:off x="2249956" y="6076186"/>
                <a:ext cx="1097915" cy="597535"/>
              </a:xfrm>
              <a:custGeom>
                <a:avLst/>
                <a:gdLst/>
                <a:ahLst/>
                <a:cxnLst/>
                <a:rect l="l" t="t" r="r" b="b"/>
                <a:pathLst>
                  <a:path w="1097914" h="597534">
                    <a:moveTo>
                      <a:pt x="957618" y="0"/>
                    </a:moveTo>
                    <a:lnTo>
                      <a:pt x="889038" y="202209"/>
                    </a:lnTo>
                    <a:lnTo>
                      <a:pt x="469667" y="48796"/>
                    </a:lnTo>
                    <a:lnTo>
                      <a:pt x="237269" y="37465"/>
                    </a:lnTo>
                    <a:lnTo>
                      <a:pt x="108495" y="204041"/>
                    </a:lnTo>
                    <a:lnTo>
                      <a:pt x="0" y="584352"/>
                    </a:lnTo>
                    <a:lnTo>
                      <a:pt x="20002" y="596988"/>
                    </a:lnTo>
                    <a:lnTo>
                      <a:pt x="213003" y="269557"/>
                    </a:lnTo>
                    <a:lnTo>
                      <a:pt x="362808" y="134570"/>
                    </a:lnTo>
                    <a:lnTo>
                      <a:pt x="546345" y="168769"/>
                    </a:lnTo>
                    <a:lnTo>
                      <a:pt x="840536" y="348894"/>
                    </a:lnTo>
                    <a:lnTo>
                      <a:pt x="782523" y="561200"/>
                    </a:lnTo>
                    <a:lnTo>
                      <a:pt x="1097737" y="370535"/>
                    </a:lnTo>
                    <a:lnTo>
                      <a:pt x="95761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"/>
              <p:cNvSpPr/>
              <p:nvPr/>
            </p:nvSpPr>
            <p:spPr>
              <a:xfrm>
                <a:off x="2249956" y="6076186"/>
                <a:ext cx="1097915" cy="597535"/>
              </a:xfrm>
              <a:custGeom>
                <a:avLst/>
                <a:gdLst/>
                <a:ahLst/>
                <a:cxnLst/>
                <a:rect l="l" t="t" r="r" b="b"/>
                <a:pathLst>
                  <a:path w="1097914" h="597534">
                    <a:moveTo>
                      <a:pt x="0" y="584352"/>
                    </a:moveTo>
                    <a:lnTo>
                      <a:pt x="108495" y="204041"/>
                    </a:lnTo>
                    <a:lnTo>
                      <a:pt x="237269" y="37465"/>
                    </a:lnTo>
                    <a:lnTo>
                      <a:pt x="469667" y="48796"/>
                    </a:lnTo>
                    <a:lnTo>
                      <a:pt x="889038" y="202209"/>
                    </a:lnTo>
                    <a:lnTo>
                      <a:pt x="957618" y="0"/>
                    </a:lnTo>
                    <a:lnTo>
                      <a:pt x="1097737" y="370535"/>
                    </a:lnTo>
                    <a:lnTo>
                      <a:pt x="782523" y="561200"/>
                    </a:lnTo>
                    <a:lnTo>
                      <a:pt x="840536" y="348894"/>
                    </a:lnTo>
                    <a:lnTo>
                      <a:pt x="546345" y="168769"/>
                    </a:lnTo>
                    <a:lnTo>
                      <a:pt x="362808" y="134570"/>
                    </a:lnTo>
                    <a:lnTo>
                      <a:pt x="213003" y="269557"/>
                    </a:lnTo>
                    <a:lnTo>
                      <a:pt x="20002" y="596988"/>
                    </a:lnTo>
                    <a:lnTo>
                      <a:pt x="0" y="584352"/>
                    </a:lnTo>
                    <a:close/>
                  </a:path>
                </a:pathLst>
              </a:custGeom>
              <a:ln w="3261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7189AC9-AB7F-87E6-3D36-0390CE460288}"/>
              </a:ext>
            </a:extLst>
          </p:cNvPr>
          <p:cNvGrpSpPr/>
          <p:nvPr/>
        </p:nvGrpSpPr>
        <p:grpSpPr>
          <a:xfrm>
            <a:off x="4002354" y="5547944"/>
            <a:ext cx="3240000" cy="3240000"/>
            <a:chOff x="4002354" y="5547944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4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Get Undressed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/>
              <a:r>
                <a:rPr lang="en-AU" sz="2000" spc="-4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Trek </a:t>
              </a:r>
              <a:r>
                <a:rPr lang="en-AU" sz="2000" spc="-4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Uit</a:t>
              </a:r>
              <a:endParaRPr lang="en-AU" sz="2000" dirty="0"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</p:txBody>
        </p:sp>
        <p:grpSp>
          <p:nvGrpSpPr>
            <p:cNvPr id="26" name="object 26"/>
            <p:cNvGrpSpPr/>
            <p:nvPr/>
          </p:nvGrpSpPr>
          <p:grpSpPr>
            <a:xfrm>
              <a:off x="4182217" y="6198254"/>
              <a:ext cx="2832100" cy="1884680"/>
              <a:chOff x="4182217" y="5846403"/>
              <a:chExt cx="2832100" cy="1884680"/>
            </a:xfrm>
          </p:grpSpPr>
          <p:pic>
            <p:nvPicPr>
              <p:cNvPr id="27" name="object 27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182217" y="5846403"/>
                <a:ext cx="2831565" cy="1884375"/>
              </a:xfrm>
              <a:prstGeom prst="rect">
                <a:avLst/>
              </a:prstGeom>
            </p:spPr>
          </p:pic>
          <p:sp>
            <p:nvSpPr>
              <p:cNvPr id="28" name="object 28"/>
              <p:cNvSpPr/>
              <p:nvPr/>
            </p:nvSpPr>
            <p:spPr>
              <a:xfrm>
                <a:off x="4349581" y="5891842"/>
                <a:ext cx="1183640" cy="600710"/>
              </a:xfrm>
              <a:custGeom>
                <a:avLst/>
                <a:gdLst/>
                <a:ahLst/>
                <a:cxnLst/>
                <a:rect l="l" t="t" r="r" b="b"/>
                <a:pathLst>
                  <a:path w="1183639" h="600710">
                    <a:moveTo>
                      <a:pt x="151079" y="0"/>
                    </a:moveTo>
                    <a:lnTo>
                      <a:pt x="0" y="372744"/>
                    </a:lnTo>
                    <a:lnTo>
                      <a:pt x="339864" y="564565"/>
                    </a:lnTo>
                    <a:lnTo>
                      <a:pt x="277317" y="350989"/>
                    </a:lnTo>
                    <a:lnTo>
                      <a:pt x="594514" y="169787"/>
                    </a:lnTo>
                    <a:lnTo>
                      <a:pt x="792403" y="135383"/>
                    </a:lnTo>
                    <a:lnTo>
                      <a:pt x="953926" y="271174"/>
                    </a:lnTo>
                    <a:lnTo>
                      <a:pt x="1162024" y="600557"/>
                    </a:lnTo>
                    <a:lnTo>
                      <a:pt x="1183589" y="587844"/>
                    </a:lnTo>
                    <a:lnTo>
                      <a:pt x="1066606" y="205262"/>
                    </a:lnTo>
                    <a:lnTo>
                      <a:pt x="927761" y="37692"/>
                    </a:lnTo>
                    <a:lnTo>
                      <a:pt x="677191" y="49093"/>
                    </a:lnTo>
                    <a:lnTo>
                      <a:pt x="225031" y="203428"/>
                    </a:lnTo>
                    <a:lnTo>
                      <a:pt x="151079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9"/>
              <p:cNvSpPr/>
              <p:nvPr/>
            </p:nvSpPr>
            <p:spPr>
              <a:xfrm>
                <a:off x="4349581" y="5891842"/>
                <a:ext cx="1183640" cy="600710"/>
              </a:xfrm>
              <a:custGeom>
                <a:avLst/>
                <a:gdLst/>
                <a:ahLst/>
                <a:cxnLst/>
                <a:rect l="l" t="t" r="r" b="b"/>
                <a:pathLst>
                  <a:path w="1183639" h="600710">
                    <a:moveTo>
                      <a:pt x="1183589" y="587844"/>
                    </a:moveTo>
                    <a:lnTo>
                      <a:pt x="1066606" y="205262"/>
                    </a:lnTo>
                    <a:lnTo>
                      <a:pt x="927761" y="37692"/>
                    </a:lnTo>
                    <a:lnTo>
                      <a:pt x="677191" y="49093"/>
                    </a:lnTo>
                    <a:lnTo>
                      <a:pt x="225031" y="203428"/>
                    </a:lnTo>
                    <a:lnTo>
                      <a:pt x="151079" y="0"/>
                    </a:lnTo>
                    <a:lnTo>
                      <a:pt x="0" y="372744"/>
                    </a:lnTo>
                    <a:lnTo>
                      <a:pt x="339864" y="564565"/>
                    </a:lnTo>
                    <a:lnTo>
                      <a:pt x="277317" y="350989"/>
                    </a:lnTo>
                    <a:lnTo>
                      <a:pt x="594514" y="169787"/>
                    </a:lnTo>
                    <a:lnTo>
                      <a:pt x="792403" y="135383"/>
                    </a:lnTo>
                    <a:lnTo>
                      <a:pt x="953926" y="271174"/>
                    </a:lnTo>
                    <a:lnTo>
                      <a:pt x="1162024" y="600557"/>
                    </a:lnTo>
                    <a:lnTo>
                      <a:pt x="1183589" y="587844"/>
                    </a:lnTo>
                    <a:close/>
                  </a:path>
                </a:pathLst>
              </a:custGeom>
              <a:ln w="3261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0"/>
              <p:cNvSpPr/>
              <p:nvPr/>
            </p:nvSpPr>
            <p:spPr>
              <a:xfrm>
                <a:off x="5840114" y="5894702"/>
                <a:ext cx="1097915" cy="597535"/>
              </a:xfrm>
              <a:custGeom>
                <a:avLst/>
                <a:gdLst/>
                <a:ahLst/>
                <a:cxnLst/>
                <a:rect l="l" t="t" r="r" b="b"/>
                <a:pathLst>
                  <a:path w="1097915" h="597535">
                    <a:moveTo>
                      <a:pt x="957618" y="0"/>
                    </a:moveTo>
                    <a:lnTo>
                      <a:pt x="889038" y="202209"/>
                    </a:lnTo>
                    <a:lnTo>
                      <a:pt x="469667" y="48796"/>
                    </a:lnTo>
                    <a:lnTo>
                      <a:pt x="237269" y="37465"/>
                    </a:lnTo>
                    <a:lnTo>
                      <a:pt x="108495" y="204041"/>
                    </a:lnTo>
                    <a:lnTo>
                      <a:pt x="0" y="584352"/>
                    </a:lnTo>
                    <a:lnTo>
                      <a:pt x="20002" y="596988"/>
                    </a:lnTo>
                    <a:lnTo>
                      <a:pt x="213003" y="269557"/>
                    </a:lnTo>
                    <a:lnTo>
                      <a:pt x="362808" y="134570"/>
                    </a:lnTo>
                    <a:lnTo>
                      <a:pt x="546345" y="168769"/>
                    </a:lnTo>
                    <a:lnTo>
                      <a:pt x="840536" y="348894"/>
                    </a:lnTo>
                    <a:lnTo>
                      <a:pt x="782523" y="561200"/>
                    </a:lnTo>
                    <a:lnTo>
                      <a:pt x="1097737" y="370535"/>
                    </a:lnTo>
                    <a:lnTo>
                      <a:pt x="957618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"/>
              <p:cNvSpPr/>
              <p:nvPr/>
            </p:nvSpPr>
            <p:spPr>
              <a:xfrm>
                <a:off x="5840114" y="5894702"/>
                <a:ext cx="1097915" cy="597535"/>
              </a:xfrm>
              <a:custGeom>
                <a:avLst/>
                <a:gdLst/>
                <a:ahLst/>
                <a:cxnLst/>
                <a:rect l="l" t="t" r="r" b="b"/>
                <a:pathLst>
                  <a:path w="1097915" h="597535">
                    <a:moveTo>
                      <a:pt x="0" y="584352"/>
                    </a:moveTo>
                    <a:lnTo>
                      <a:pt x="108495" y="204041"/>
                    </a:lnTo>
                    <a:lnTo>
                      <a:pt x="237269" y="37465"/>
                    </a:lnTo>
                    <a:lnTo>
                      <a:pt x="469667" y="48796"/>
                    </a:lnTo>
                    <a:lnTo>
                      <a:pt x="889038" y="202209"/>
                    </a:lnTo>
                    <a:lnTo>
                      <a:pt x="957618" y="0"/>
                    </a:lnTo>
                    <a:lnTo>
                      <a:pt x="1097737" y="370535"/>
                    </a:lnTo>
                    <a:lnTo>
                      <a:pt x="782523" y="561200"/>
                    </a:lnTo>
                    <a:lnTo>
                      <a:pt x="840536" y="348894"/>
                    </a:lnTo>
                    <a:lnTo>
                      <a:pt x="546345" y="168769"/>
                    </a:lnTo>
                    <a:lnTo>
                      <a:pt x="362808" y="134570"/>
                    </a:lnTo>
                    <a:lnTo>
                      <a:pt x="213003" y="269557"/>
                    </a:lnTo>
                    <a:lnTo>
                      <a:pt x="20002" y="596988"/>
                    </a:lnTo>
                    <a:lnTo>
                      <a:pt x="0" y="584352"/>
                    </a:lnTo>
                    <a:close/>
                  </a:path>
                </a:pathLst>
              </a:custGeom>
              <a:ln w="32613">
                <a:solidFill>
                  <a:srgbClr val="231F2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sp>
        <p:nvSpPr>
          <p:cNvPr id="32" name="object 6">
            <a:extLst>
              <a:ext uri="{FF2B5EF4-FFF2-40B4-BE49-F238E27FC236}">
                <a16:creationId xmlns:a16="http://schemas.microsoft.com/office/drawing/2014/main" id="{35E633A6-91D7-AF7F-0C20-A6CB97DEDCCA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512A4BB-5567-A639-E5EA-79F3D88D8D22}"/>
              </a:ext>
            </a:extLst>
          </p:cNvPr>
          <p:cNvGrpSpPr/>
          <p:nvPr/>
        </p:nvGrpSpPr>
        <p:grpSpPr>
          <a:xfrm>
            <a:off x="366344" y="5554001"/>
            <a:ext cx="3240000" cy="3240000"/>
            <a:chOff x="366344" y="5554001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366344" y="55540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Exercise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9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9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Oefen</a:t>
              </a:r>
              <a:endParaRPr lang="en-AU" sz="2000" spc="-9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70916" y="6029779"/>
              <a:ext cx="2182165" cy="2126212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1C10A2F-67E9-B9D9-FC0B-EAAD19C15BD8}"/>
              </a:ext>
            </a:extLst>
          </p:cNvPr>
          <p:cNvGrpSpPr/>
          <p:nvPr/>
        </p:nvGrpSpPr>
        <p:grpSpPr>
          <a:xfrm>
            <a:off x="4002354" y="5547944"/>
            <a:ext cx="3240000" cy="3240000"/>
            <a:chOff x="4002354" y="5547944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4002354" y="5547944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Activities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R="6350" algn="ctr">
                <a:lnSpc>
                  <a:spcPct val="100000"/>
                </a:lnSpc>
              </a:pPr>
              <a:endParaRPr lang="en-AU" sz="2000" spc="-8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R="6350" algn="ctr">
                <a:lnSpc>
                  <a:spcPct val="100000"/>
                </a:lnSpc>
              </a:pPr>
              <a:r>
                <a:rPr lang="en-AU" sz="2000" spc="-8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Aktiwiteite</a:t>
              </a:r>
              <a:endParaRPr lang="en-AU" sz="2000" spc="-8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R="6350" algn="ctr">
                <a:lnSpc>
                  <a:spcPct val="100000"/>
                </a:lnSpc>
              </a:pPr>
              <a:endParaRPr lang="en-AU" sz="2000" spc="-8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11297" y="6029779"/>
              <a:ext cx="2767703" cy="2061121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0E918DF-9986-ACA7-F4AE-1BD3D3E4D2BE}"/>
              </a:ext>
            </a:extLst>
          </p:cNvPr>
          <p:cNvGrpSpPr/>
          <p:nvPr/>
        </p:nvGrpSpPr>
        <p:grpSpPr>
          <a:xfrm>
            <a:off x="366344" y="1903551"/>
            <a:ext cx="3240000" cy="3240000"/>
            <a:chOff x="366344" y="1903551"/>
            <a:chExt cx="3240000" cy="3240000"/>
          </a:xfrm>
        </p:grpSpPr>
        <p:sp>
          <p:nvSpPr>
            <p:cNvPr id="2" name="object 2"/>
            <p:cNvSpPr txBox="1"/>
            <p:nvPr/>
          </p:nvSpPr>
          <p:spPr>
            <a:xfrm>
              <a:off x="366344" y="190355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Rest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8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Rus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1795" y="2394531"/>
              <a:ext cx="2835422" cy="1886941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74E13C9-D2C2-02B6-CD76-3AF5E68A77DB}"/>
              </a:ext>
            </a:extLst>
          </p:cNvPr>
          <p:cNvGrpSpPr/>
          <p:nvPr/>
        </p:nvGrpSpPr>
        <p:grpSpPr>
          <a:xfrm>
            <a:off x="4002354" y="1896401"/>
            <a:ext cx="3240000" cy="3240000"/>
            <a:chOff x="4002354" y="1896401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4002354" y="18964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Sleep</a:t>
              </a: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R="50800" algn="ctr">
                <a:lnSpc>
                  <a:spcPct val="100000"/>
                </a:lnSpc>
              </a:pPr>
              <a:endParaRPr lang="en-AU" sz="2000" spc="-5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R="50800" algn="ctr">
                <a:lnSpc>
                  <a:spcPct val="100000"/>
                </a:lnSpc>
              </a:pPr>
              <a:r>
                <a:rPr lang="en-AU" sz="2000" spc="-5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Slaap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80294" y="2502109"/>
              <a:ext cx="2835414" cy="1886937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DDC2BFAB-3080-8810-57C9-89A26B566254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A269B555-6250-D980-F6AE-584D3EE83689}"/>
              </a:ext>
            </a:extLst>
          </p:cNvPr>
          <p:cNvGrpSpPr/>
          <p:nvPr/>
        </p:nvGrpSpPr>
        <p:grpSpPr>
          <a:xfrm>
            <a:off x="366344" y="5554001"/>
            <a:ext cx="3240000" cy="3240000"/>
            <a:chOff x="366344" y="5554001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66344" y="55540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Telephone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/>
              <a:r>
                <a:rPr lang="en-AU" sz="2000" spc="-7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Telefoon</a:t>
              </a:r>
              <a:endParaRPr lang="en-AU" sz="2000" dirty="0"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3999" y="6259384"/>
              <a:ext cx="2479497" cy="1866045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F01B890-626F-291C-9D37-E9A58C7A87BD}"/>
              </a:ext>
            </a:extLst>
          </p:cNvPr>
          <p:cNvGrpSpPr/>
          <p:nvPr/>
        </p:nvGrpSpPr>
        <p:grpSpPr>
          <a:xfrm>
            <a:off x="4002354" y="5547943"/>
            <a:ext cx="3240000" cy="3240000"/>
            <a:chOff x="4002354" y="5547943"/>
            <a:chExt cx="3240000" cy="3240000"/>
          </a:xfrm>
        </p:grpSpPr>
        <p:sp>
          <p:nvSpPr>
            <p:cNvPr id="2" name="object 2"/>
            <p:cNvSpPr txBox="1"/>
            <p:nvPr/>
          </p:nvSpPr>
          <p:spPr>
            <a:xfrm>
              <a:off x="4002354" y="554794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Taxi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sz="2000" spc="-14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Taxi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18485" y="6339415"/>
              <a:ext cx="2959028" cy="1657056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8F362AB-0FD6-8EF9-38EE-764C8EEC93AA}"/>
              </a:ext>
            </a:extLst>
          </p:cNvPr>
          <p:cNvGrpSpPr/>
          <p:nvPr/>
        </p:nvGrpSpPr>
        <p:grpSpPr>
          <a:xfrm>
            <a:off x="366344" y="1903552"/>
            <a:ext cx="3240000" cy="3240000"/>
            <a:chOff x="366344" y="1903552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366344" y="190355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Go to the Garden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676910">
                <a:lnSpc>
                  <a:spcPct val="100000"/>
                </a:lnSpc>
              </a:pPr>
              <a:r>
                <a:rPr lang="en-AU" sz="2000" spc="-4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Gaan</a:t>
              </a:r>
              <a:r>
                <a:rPr lang="en-AU" sz="2000" spc="-45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 </a:t>
              </a:r>
              <a:r>
                <a:rPr lang="en-AU" sz="2000" spc="-4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na</a:t>
              </a:r>
              <a:r>
                <a:rPr lang="en-AU" sz="2000" spc="-45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 die Tuin</a:t>
              </a:r>
            </a:p>
            <a:p>
              <a:pPr marL="676910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6148" y="2567971"/>
              <a:ext cx="2875200" cy="1911162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3018AB6-549F-C6F1-6290-4381239CC3D9}"/>
              </a:ext>
            </a:extLst>
          </p:cNvPr>
          <p:cNvGrpSpPr/>
          <p:nvPr/>
        </p:nvGrpSpPr>
        <p:grpSpPr>
          <a:xfrm>
            <a:off x="4002354" y="1896401"/>
            <a:ext cx="3240000" cy="3240000"/>
            <a:chOff x="4002354" y="1896401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4002354" y="18964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Go for a Walk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882015">
                <a:lnSpc>
                  <a:spcPct val="100000"/>
                </a:lnSpc>
              </a:pPr>
              <a:r>
                <a:rPr lang="en-AU" sz="2000" spc="-4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Gaan</a:t>
              </a:r>
              <a:r>
                <a:rPr lang="en-AU" sz="2000" spc="-45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 </a:t>
              </a:r>
              <a:r>
                <a:rPr lang="en-AU" sz="2000" spc="-4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vir</a:t>
              </a:r>
              <a:r>
                <a:rPr lang="en-AU" sz="2000" spc="-45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 ‘n </a:t>
              </a:r>
              <a:r>
                <a:rPr lang="en-AU" sz="2000" spc="-4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Stap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62091" y="2567971"/>
              <a:ext cx="2871816" cy="1911158"/>
            </a:xfrm>
            <a:prstGeom prst="rect">
              <a:avLst/>
            </a:prstGeom>
          </p:spPr>
        </p:pic>
      </p:grpSp>
      <p:sp>
        <p:nvSpPr>
          <p:cNvPr id="13" name="object 6">
            <a:extLst>
              <a:ext uri="{FF2B5EF4-FFF2-40B4-BE49-F238E27FC236}">
                <a16:creationId xmlns:a16="http://schemas.microsoft.com/office/drawing/2014/main" id="{4420F7FB-4964-88DF-A773-D772401E8AAD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66344" y="190355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Radio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5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sz="2000" spc="-5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Radio</a:t>
            </a:r>
            <a:endParaRPr lang="en-AU" sz="2000" spc="-5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1252" y="2251721"/>
            <a:ext cx="2704859" cy="194100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FC0320F-09EA-3538-F70B-09F0E025A370}"/>
              </a:ext>
            </a:extLst>
          </p:cNvPr>
          <p:cNvGrpSpPr/>
          <p:nvPr/>
        </p:nvGrpSpPr>
        <p:grpSpPr>
          <a:xfrm>
            <a:off x="4002354" y="5547943"/>
            <a:ext cx="3240000" cy="3240000"/>
            <a:chOff x="4002354" y="5547943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4002354" y="554794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TV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0795" algn="ctr">
                <a:lnSpc>
                  <a:spcPct val="100000"/>
                </a:lnSpc>
              </a:pPr>
              <a:endParaRPr lang="en-AU" sz="2000" spc="-3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10795" algn="ctr">
                <a:lnSpc>
                  <a:spcPct val="100000"/>
                </a:lnSpc>
              </a:pPr>
              <a:r>
                <a:rPr sz="2000" spc="-3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TV</a:t>
              </a:r>
              <a:endParaRPr lang="en-AU" sz="2000" spc="-3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42662" y="5877769"/>
              <a:ext cx="2167721" cy="2130094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8F7CA76-CA8A-BD78-B150-86E6B2975950}"/>
              </a:ext>
            </a:extLst>
          </p:cNvPr>
          <p:cNvGrpSpPr/>
          <p:nvPr/>
        </p:nvGrpSpPr>
        <p:grpSpPr>
          <a:xfrm>
            <a:off x="366344" y="5554002"/>
            <a:ext cx="3240000" cy="3240000"/>
            <a:chOff x="366344" y="5554002"/>
            <a:chExt cx="3240000" cy="3240000"/>
          </a:xfrm>
        </p:grpSpPr>
        <p:sp>
          <p:nvSpPr>
            <p:cNvPr id="2" name="object 2"/>
            <p:cNvSpPr txBox="1"/>
            <p:nvPr/>
          </p:nvSpPr>
          <p:spPr>
            <a:xfrm>
              <a:off x="366344" y="55540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Film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8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r>
                <a:rPr sz="2000" spc="-85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Film</a:t>
              </a:r>
              <a:endParaRPr lang="en-AU" sz="2000" spc="-8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0515" y="6193324"/>
              <a:ext cx="2842967" cy="189122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59748FE-2A62-F060-1DC3-E02993159853}"/>
              </a:ext>
            </a:extLst>
          </p:cNvPr>
          <p:cNvGrpSpPr/>
          <p:nvPr/>
        </p:nvGrpSpPr>
        <p:grpSpPr>
          <a:xfrm>
            <a:off x="4002354" y="1896401"/>
            <a:ext cx="3240000" cy="3240000"/>
            <a:chOff x="4002354" y="1896401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18964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Music</a:t>
              </a: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2065" algn="ctr">
                <a:lnSpc>
                  <a:spcPct val="100000"/>
                </a:lnSpc>
              </a:pPr>
              <a:endParaRPr lang="en-AU" sz="2000" spc="-1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12065" algn="ctr">
                <a:lnSpc>
                  <a:spcPct val="100000"/>
                </a:lnSpc>
              </a:pPr>
              <a:r>
                <a:rPr lang="en-AU" sz="2000" spc="-15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Musiek</a:t>
              </a:r>
            </a:p>
          </p:txBody>
        </p:sp>
        <p:sp>
          <p:nvSpPr>
            <p:cNvPr id="11" name="object 11"/>
            <p:cNvSpPr/>
            <p:nvPr/>
          </p:nvSpPr>
          <p:spPr>
            <a:xfrm>
              <a:off x="4768809" y="2339139"/>
              <a:ext cx="1658620" cy="2050414"/>
            </a:xfrm>
            <a:custGeom>
              <a:avLst/>
              <a:gdLst/>
              <a:ahLst/>
              <a:cxnLst/>
              <a:rect l="l" t="t" r="r" b="b"/>
              <a:pathLst>
                <a:path w="1658620" h="2050414">
                  <a:moveTo>
                    <a:pt x="714251" y="0"/>
                  </a:moveTo>
                  <a:lnTo>
                    <a:pt x="525402" y="1213192"/>
                  </a:lnTo>
                  <a:lnTo>
                    <a:pt x="498790" y="1191178"/>
                  </a:lnTo>
                  <a:lnTo>
                    <a:pt x="469516" y="1171436"/>
                  </a:lnTo>
                  <a:lnTo>
                    <a:pt x="403571" y="1139863"/>
                  </a:lnTo>
                  <a:lnTo>
                    <a:pt x="353967" y="1125493"/>
                  </a:lnTo>
                  <a:lnTo>
                    <a:pt x="304581" y="1118249"/>
                  </a:lnTo>
                  <a:lnTo>
                    <a:pt x="256218" y="1117837"/>
                  </a:lnTo>
                  <a:lnTo>
                    <a:pt x="209678" y="1123966"/>
                  </a:lnTo>
                  <a:lnTo>
                    <a:pt x="165765" y="1136345"/>
                  </a:lnTo>
                  <a:lnTo>
                    <a:pt x="125282" y="1154680"/>
                  </a:lnTo>
                  <a:lnTo>
                    <a:pt x="89030" y="1178682"/>
                  </a:lnTo>
                  <a:lnTo>
                    <a:pt x="57813" y="1208057"/>
                  </a:lnTo>
                  <a:lnTo>
                    <a:pt x="32433" y="1242513"/>
                  </a:lnTo>
                  <a:lnTo>
                    <a:pt x="13694" y="1281760"/>
                  </a:lnTo>
                  <a:lnTo>
                    <a:pt x="2765" y="1323849"/>
                  </a:lnTo>
                  <a:lnTo>
                    <a:pt x="0" y="1366551"/>
                  </a:lnTo>
                  <a:lnTo>
                    <a:pt x="4971" y="1409124"/>
                  </a:lnTo>
                  <a:lnTo>
                    <a:pt x="17255" y="1450828"/>
                  </a:lnTo>
                  <a:lnTo>
                    <a:pt x="36423" y="1490922"/>
                  </a:lnTo>
                  <a:lnTo>
                    <a:pt x="62052" y="1528667"/>
                  </a:lnTo>
                  <a:lnTo>
                    <a:pt x="93713" y="1563321"/>
                  </a:lnTo>
                  <a:lnTo>
                    <a:pt x="130983" y="1594144"/>
                  </a:lnTo>
                  <a:lnTo>
                    <a:pt x="173434" y="1620395"/>
                  </a:lnTo>
                  <a:lnTo>
                    <a:pt x="220640" y="1641335"/>
                  </a:lnTo>
                  <a:lnTo>
                    <a:pt x="270244" y="1655711"/>
                  </a:lnTo>
                  <a:lnTo>
                    <a:pt x="319630" y="1662960"/>
                  </a:lnTo>
                  <a:lnTo>
                    <a:pt x="367994" y="1663375"/>
                  </a:lnTo>
                  <a:lnTo>
                    <a:pt x="414533" y="1657248"/>
                  </a:lnTo>
                  <a:lnTo>
                    <a:pt x="458446" y="1644872"/>
                  </a:lnTo>
                  <a:lnTo>
                    <a:pt x="498930" y="1626538"/>
                  </a:lnTo>
                  <a:lnTo>
                    <a:pt x="535181" y="1602539"/>
                  </a:lnTo>
                  <a:lnTo>
                    <a:pt x="566398" y="1573168"/>
                  </a:lnTo>
                  <a:lnTo>
                    <a:pt x="591778" y="1538716"/>
                  </a:lnTo>
                  <a:lnTo>
                    <a:pt x="610517" y="1499476"/>
                  </a:lnTo>
                  <a:lnTo>
                    <a:pt x="620589" y="1462112"/>
                  </a:lnTo>
                  <a:lnTo>
                    <a:pt x="624310" y="1466037"/>
                  </a:lnTo>
                  <a:lnTo>
                    <a:pt x="788787" y="496963"/>
                  </a:lnTo>
                  <a:lnTo>
                    <a:pt x="1439802" y="839863"/>
                  </a:lnTo>
                  <a:lnTo>
                    <a:pt x="1289218" y="1597583"/>
                  </a:lnTo>
                  <a:lnTo>
                    <a:pt x="1263001" y="1576239"/>
                  </a:lnTo>
                  <a:lnTo>
                    <a:pt x="1234241" y="1557085"/>
                  </a:lnTo>
                  <a:lnTo>
                    <a:pt x="1169673" y="1526349"/>
                  </a:lnTo>
                  <a:lnTo>
                    <a:pt x="1120072" y="1511980"/>
                  </a:lnTo>
                  <a:lnTo>
                    <a:pt x="1070690" y="1504735"/>
                  </a:lnTo>
                  <a:lnTo>
                    <a:pt x="1022328" y="1504323"/>
                  </a:lnTo>
                  <a:lnTo>
                    <a:pt x="975789" y="1510452"/>
                  </a:lnTo>
                  <a:lnTo>
                    <a:pt x="931877" y="1522830"/>
                  </a:lnTo>
                  <a:lnTo>
                    <a:pt x="891393" y="1541164"/>
                  </a:lnTo>
                  <a:lnTo>
                    <a:pt x="855140" y="1565164"/>
                  </a:lnTo>
                  <a:lnTo>
                    <a:pt x="823921" y="1594536"/>
                  </a:lnTo>
                  <a:lnTo>
                    <a:pt x="798539" y="1628990"/>
                  </a:lnTo>
                  <a:lnTo>
                    <a:pt x="779796" y="1668233"/>
                  </a:lnTo>
                  <a:lnTo>
                    <a:pt x="768870" y="1710326"/>
                  </a:lnTo>
                  <a:lnTo>
                    <a:pt x="766108" y="1753031"/>
                  </a:lnTo>
                  <a:lnTo>
                    <a:pt x="771082" y="1795606"/>
                  </a:lnTo>
                  <a:lnTo>
                    <a:pt x="783367" y="1837311"/>
                  </a:lnTo>
                  <a:lnTo>
                    <a:pt x="802537" y="1877407"/>
                  </a:lnTo>
                  <a:lnTo>
                    <a:pt x="828166" y="1915152"/>
                  </a:lnTo>
                  <a:lnTo>
                    <a:pt x="859828" y="1949807"/>
                  </a:lnTo>
                  <a:lnTo>
                    <a:pt x="897097" y="1980630"/>
                  </a:lnTo>
                  <a:lnTo>
                    <a:pt x="939548" y="2006882"/>
                  </a:lnTo>
                  <a:lnTo>
                    <a:pt x="986755" y="2027821"/>
                  </a:lnTo>
                  <a:lnTo>
                    <a:pt x="1036359" y="2042197"/>
                  </a:lnTo>
                  <a:lnTo>
                    <a:pt x="1085745" y="2049446"/>
                  </a:lnTo>
                  <a:lnTo>
                    <a:pt x="1134108" y="2049861"/>
                  </a:lnTo>
                  <a:lnTo>
                    <a:pt x="1180648" y="2043735"/>
                  </a:lnTo>
                  <a:lnTo>
                    <a:pt x="1224561" y="2031358"/>
                  </a:lnTo>
                  <a:lnTo>
                    <a:pt x="1265044" y="2013024"/>
                  </a:lnTo>
                  <a:lnTo>
                    <a:pt x="1301296" y="1989026"/>
                  </a:lnTo>
                  <a:lnTo>
                    <a:pt x="1332513" y="1959654"/>
                  </a:lnTo>
                  <a:lnTo>
                    <a:pt x="1357892" y="1925202"/>
                  </a:lnTo>
                  <a:lnTo>
                    <a:pt x="1377077" y="1884756"/>
                  </a:lnTo>
                  <a:lnTo>
                    <a:pt x="1377839" y="1882305"/>
                  </a:lnTo>
                  <a:lnTo>
                    <a:pt x="1380176" y="1883473"/>
                  </a:lnTo>
                  <a:lnTo>
                    <a:pt x="1658471" y="482053"/>
                  </a:lnTo>
                  <a:lnTo>
                    <a:pt x="714251" y="0"/>
                  </a:lnTo>
                  <a:close/>
                </a:path>
              </a:pathLst>
            </a:custGeom>
            <a:solidFill>
              <a:srgbClr val="26262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6D13F8DF-92D9-4250-85DA-7013E41AA921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Light On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8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lang="en-AU" sz="2000" spc="-8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Lig</a:t>
            </a:r>
            <a:r>
              <a:rPr lang="en-AU" sz="2000" spc="-8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 Aan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Hot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4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endParaRPr lang="en-AU" sz="2000" spc="-4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Warm</a:t>
            </a: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Light Off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L="12065" algn="ctr">
              <a:lnSpc>
                <a:spcPct val="100000"/>
              </a:lnSpc>
            </a:pPr>
            <a:endParaRPr lang="en-AU" sz="2000" spc="-8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12065" algn="ctr">
              <a:lnSpc>
                <a:spcPct val="100000"/>
              </a:lnSpc>
            </a:pPr>
            <a:r>
              <a:rPr lang="en-AU" sz="2000" spc="-8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Lig</a:t>
            </a:r>
            <a:r>
              <a:rPr lang="en-AU" sz="2000" spc="-8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 </a:t>
            </a:r>
            <a:r>
              <a:rPr lang="en-AU" sz="2000" spc="-8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Af</a:t>
            </a: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0634" y="2381082"/>
            <a:ext cx="1512000" cy="213710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86154" y="2268820"/>
            <a:ext cx="1823687" cy="2133587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6289746" y="5693760"/>
            <a:ext cx="17780" cy="1938655"/>
            <a:chOff x="6289746" y="5693760"/>
            <a:chExt cx="17780" cy="1938655"/>
          </a:xfrm>
        </p:grpSpPr>
        <p:sp>
          <p:nvSpPr>
            <p:cNvPr id="11" name="object 11"/>
            <p:cNvSpPr/>
            <p:nvPr/>
          </p:nvSpPr>
          <p:spPr>
            <a:xfrm>
              <a:off x="6289746" y="5694006"/>
              <a:ext cx="17780" cy="1938655"/>
            </a:xfrm>
            <a:custGeom>
              <a:avLst/>
              <a:gdLst/>
              <a:ahLst/>
              <a:cxnLst/>
              <a:rect l="l" t="t" r="r" b="b"/>
              <a:pathLst>
                <a:path w="17779" h="1938654">
                  <a:moveTo>
                    <a:pt x="17568" y="0"/>
                  </a:moveTo>
                  <a:lnTo>
                    <a:pt x="0" y="0"/>
                  </a:lnTo>
                  <a:lnTo>
                    <a:pt x="0" y="1817883"/>
                  </a:lnTo>
                  <a:lnTo>
                    <a:pt x="3866" y="1864243"/>
                  </a:lnTo>
                  <a:lnTo>
                    <a:pt x="10646" y="1908103"/>
                  </a:lnTo>
                  <a:lnTo>
                    <a:pt x="17568" y="1938123"/>
                  </a:lnTo>
                  <a:lnTo>
                    <a:pt x="17568" y="0"/>
                  </a:lnTo>
                  <a:close/>
                </a:path>
              </a:pathLst>
            </a:custGeom>
            <a:solidFill>
              <a:srgbClr val="FCFCF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6291961" y="5694006"/>
              <a:ext cx="15875" cy="1927225"/>
            </a:xfrm>
            <a:custGeom>
              <a:avLst/>
              <a:gdLst/>
              <a:ahLst/>
              <a:cxnLst/>
              <a:rect l="l" t="t" r="r" b="b"/>
              <a:pathLst>
                <a:path w="15875" h="1927225">
                  <a:moveTo>
                    <a:pt x="15341" y="0"/>
                  </a:moveTo>
                  <a:lnTo>
                    <a:pt x="2235" y="0"/>
                  </a:lnTo>
                  <a:lnTo>
                    <a:pt x="0" y="0"/>
                  </a:lnTo>
                  <a:lnTo>
                    <a:pt x="0" y="1816354"/>
                  </a:lnTo>
                  <a:lnTo>
                    <a:pt x="3822" y="1862455"/>
                  </a:lnTo>
                  <a:lnTo>
                    <a:pt x="10528" y="1906079"/>
                  </a:lnTo>
                  <a:lnTo>
                    <a:pt x="15341" y="1927021"/>
                  </a:lnTo>
                  <a:lnTo>
                    <a:pt x="15341" y="1915883"/>
                  </a:lnTo>
                  <a:lnTo>
                    <a:pt x="15341" y="0"/>
                  </a:lnTo>
                  <a:close/>
                </a:path>
              </a:pathLst>
            </a:custGeom>
            <a:solidFill>
              <a:srgbClr val="FBFBF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6296425" y="5694007"/>
              <a:ext cx="11430" cy="1905000"/>
            </a:xfrm>
            <a:custGeom>
              <a:avLst/>
              <a:gdLst/>
              <a:ahLst/>
              <a:cxnLst/>
              <a:rect l="l" t="t" r="r" b="b"/>
              <a:pathLst>
                <a:path w="11429" h="1905000">
                  <a:moveTo>
                    <a:pt x="10890" y="0"/>
                  </a:moveTo>
                  <a:lnTo>
                    <a:pt x="0" y="0"/>
                  </a:lnTo>
                  <a:lnTo>
                    <a:pt x="0" y="1813280"/>
                  </a:lnTo>
                  <a:lnTo>
                    <a:pt x="3702" y="1858875"/>
                  </a:lnTo>
                  <a:lnTo>
                    <a:pt x="10285" y="1902033"/>
                  </a:lnTo>
                  <a:lnTo>
                    <a:pt x="10890" y="1904678"/>
                  </a:lnTo>
                  <a:lnTo>
                    <a:pt x="10890" y="0"/>
                  </a:lnTo>
                  <a:close/>
                </a:path>
              </a:pathLst>
            </a:custGeom>
            <a:solidFill>
              <a:srgbClr val="FAFAF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298641" y="5693765"/>
              <a:ext cx="8890" cy="1891030"/>
            </a:xfrm>
            <a:custGeom>
              <a:avLst/>
              <a:gdLst/>
              <a:ahLst/>
              <a:cxnLst/>
              <a:rect l="l" t="t" r="r" b="b"/>
              <a:pathLst>
                <a:path w="8889" h="1891029">
                  <a:moveTo>
                    <a:pt x="8674" y="647"/>
                  </a:moveTo>
                  <a:lnTo>
                    <a:pt x="8661" y="0"/>
                  </a:lnTo>
                  <a:lnTo>
                    <a:pt x="2235" y="0"/>
                  </a:lnTo>
                  <a:lnTo>
                    <a:pt x="2235" y="647"/>
                  </a:lnTo>
                  <a:lnTo>
                    <a:pt x="0" y="647"/>
                  </a:lnTo>
                  <a:lnTo>
                    <a:pt x="0" y="1811667"/>
                  </a:lnTo>
                  <a:lnTo>
                    <a:pt x="1816" y="1811667"/>
                  </a:lnTo>
                  <a:lnTo>
                    <a:pt x="1816" y="1857387"/>
                  </a:lnTo>
                  <a:lnTo>
                    <a:pt x="6172" y="1857387"/>
                  </a:lnTo>
                  <a:lnTo>
                    <a:pt x="6172" y="1890407"/>
                  </a:lnTo>
                  <a:lnTo>
                    <a:pt x="8674" y="1890407"/>
                  </a:lnTo>
                  <a:lnTo>
                    <a:pt x="8674" y="1857387"/>
                  </a:lnTo>
                  <a:lnTo>
                    <a:pt x="8674" y="1811667"/>
                  </a:lnTo>
                  <a:lnTo>
                    <a:pt x="8674" y="647"/>
                  </a:lnTo>
                  <a:close/>
                </a:path>
              </a:pathLst>
            </a:custGeom>
            <a:solidFill>
              <a:srgbClr val="F9F9F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303099" y="5694019"/>
              <a:ext cx="4445" cy="1858645"/>
            </a:xfrm>
            <a:custGeom>
              <a:avLst/>
              <a:gdLst/>
              <a:ahLst/>
              <a:cxnLst/>
              <a:rect l="l" t="t" r="r" b="b"/>
              <a:pathLst>
                <a:path w="4445" h="1858645">
                  <a:moveTo>
                    <a:pt x="4216" y="0"/>
                  </a:moveTo>
                  <a:lnTo>
                    <a:pt x="2222" y="0"/>
                  </a:lnTo>
                  <a:lnTo>
                    <a:pt x="2222" y="368"/>
                  </a:lnTo>
                  <a:lnTo>
                    <a:pt x="0" y="368"/>
                  </a:lnTo>
                  <a:lnTo>
                    <a:pt x="0" y="1808848"/>
                  </a:lnTo>
                  <a:lnTo>
                    <a:pt x="1765" y="1808848"/>
                  </a:lnTo>
                  <a:lnTo>
                    <a:pt x="1765" y="1853298"/>
                  </a:lnTo>
                  <a:lnTo>
                    <a:pt x="3886" y="1853298"/>
                  </a:lnTo>
                  <a:lnTo>
                    <a:pt x="3886" y="1858378"/>
                  </a:lnTo>
                  <a:lnTo>
                    <a:pt x="4216" y="1858378"/>
                  </a:lnTo>
                  <a:lnTo>
                    <a:pt x="4216" y="1853298"/>
                  </a:lnTo>
                  <a:lnTo>
                    <a:pt x="4216" y="1832254"/>
                  </a:lnTo>
                  <a:lnTo>
                    <a:pt x="4216" y="1808848"/>
                  </a:lnTo>
                  <a:lnTo>
                    <a:pt x="4216" y="368"/>
                  </a:lnTo>
                  <a:lnTo>
                    <a:pt x="4216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C461601-DA48-0685-6630-0E9E3CF15C7B}"/>
              </a:ext>
            </a:extLst>
          </p:cNvPr>
          <p:cNvGrpSpPr/>
          <p:nvPr/>
        </p:nvGrpSpPr>
        <p:grpSpPr>
          <a:xfrm>
            <a:off x="4002354" y="5547942"/>
            <a:ext cx="3240000" cy="3240000"/>
            <a:chOff x="4002354" y="5547942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Cold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2065" algn="ctr">
                <a:lnSpc>
                  <a:spcPct val="100000"/>
                </a:lnSpc>
              </a:pPr>
              <a:endPara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12065" algn="ctr">
                <a:lnSpc>
                  <a:spcPct val="100000"/>
                </a:lnSpc>
              </a:pPr>
              <a:endPara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12065" algn="ctr">
                <a:lnSpc>
                  <a:spcPct val="100000"/>
                </a:lnSpc>
              </a:pPr>
              <a:r>
                <a:rPr lang="en-AU" sz="2000" spc="-4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Koud</a:t>
              </a:r>
              <a:endParaRPr lang="en-AU" sz="2000" spc="-4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</p:txBody>
        </p:sp>
        <p:grpSp>
          <p:nvGrpSpPr>
            <p:cNvPr id="16" name="object 16"/>
            <p:cNvGrpSpPr/>
            <p:nvPr/>
          </p:nvGrpSpPr>
          <p:grpSpPr>
            <a:xfrm>
              <a:off x="5133812" y="6032500"/>
              <a:ext cx="928369" cy="2133600"/>
              <a:chOff x="5193342" y="5694006"/>
              <a:chExt cx="928369" cy="2133600"/>
            </a:xfrm>
          </p:grpSpPr>
          <p:pic>
            <p:nvPicPr>
              <p:cNvPr id="17" name="object 17"/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193342" y="5694006"/>
                <a:ext cx="928310" cy="2133587"/>
              </a:xfrm>
              <a:prstGeom prst="rect">
                <a:avLst/>
              </a:prstGeom>
            </p:spPr>
          </p:pic>
          <p:sp>
            <p:nvSpPr>
              <p:cNvPr id="18" name="object 18"/>
              <p:cNvSpPr/>
              <p:nvPr/>
            </p:nvSpPr>
            <p:spPr>
              <a:xfrm>
                <a:off x="5396849" y="5694006"/>
                <a:ext cx="469265" cy="1953895"/>
              </a:xfrm>
              <a:custGeom>
                <a:avLst/>
                <a:gdLst/>
                <a:ahLst/>
                <a:cxnLst/>
                <a:rect l="l" t="t" r="r" b="b"/>
                <a:pathLst>
                  <a:path w="469264" h="1953894">
                    <a:moveTo>
                      <a:pt x="326794" y="0"/>
                    </a:moveTo>
                    <a:lnTo>
                      <a:pt x="132270" y="0"/>
                    </a:lnTo>
                    <a:lnTo>
                      <a:pt x="132270" y="1496869"/>
                    </a:lnTo>
                    <a:lnTo>
                      <a:pt x="124107" y="1516027"/>
                    </a:lnTo>
                    <a:lnTo>
                      <a:pt x="103259" y="1538218"/>
                    </a:lnTo>
                    <a:lnTo>
                      <a:pt x="75192" y="1564842"/>
                    </a:lnTo>
                    <a:lnTo>
                      <a:pt x="45368" y="1597299"/>
                    </a:lnTo>
                    <a:lnTo>
                      <a:pt x="19252" y="1636989"/>
                    </a:lnTo>
                    <a:lnTo>
                      <a:pt x="2308" y="1685312"/>
                    </a:lnTo>
                    <a:lnTo>
                      <a:pt x="0" y="1743668"/>
                    </a:lnTo>
                    <a:lnTo>
                      <a:pt x="12010" y="1804905"/>
                    </a:lnTo>
                    <a:lnTo>
                      <a:pt x="32449" y="1853199"/>
                    </a:lnTo>
                    <a:lnTo>
                      <a:pt x="59833" y="1890024"/>
                    </a:lnTo>
                    <a:lnTo>
                      <a:pt x="92678" y="1916851"/>
                    </a:lnTo>
                    <a:lnTo>
                      <a:pt x="129499" y="1935154"/>
                    </a:lnTo>
                    <a:lnTo>
                      <a:pt x="168813" y="1946404"/>
                    </a:lnTo>
                    <a:lnTo>
                      <a:pt x="209136" y="1952074"/>
                    </a:lnTo>
                    <a:lnTo>
                      <a:pt x="248983" y="1953637"/>
                    </a:lnTo>
                    <a:lnTo>
                      <a:pt x="290720" y="1948752"/>
                    </a:lnTo>
                    <a:lnTo>
                      <a:pt x="330809" y="1934754"/>
                    </a:lnTo>
                    <a:lnTo>
                      <a:pt x="368045" y="1912633"/>
                    </a:lnTo>
                    <a:lnTo>
                      <a:pt x="401218" y="1883376"/>
                    </a:lnTo>
                    <a:lnTo>
                      <a:pt x="429121" y="1847971"/>
                    </a:lnTo>
                    <a:lnTo>
                      <a:pt x="450547" y="1807406"/>
                    </a:lnTo>
                    <a:lnTo>
                      <a:pt x="464289" y="1762670"/>
                    </a:lnTo>
                    <a:lnTo>
                      <a:pt x="469138" y="1714750"/>
                    </a:lnTo>
                    <a:lnTo>
                      <a:pt x="462039" y="1654367"/>
                    </a:lnTo>
                    <a:lnTo>
                      <a:pt x="443963" y="1604085"/>
                    </a:lnTo>
                    <a:lnTo>
                      <a:pt x="419738" y="1559952"/>
                    </a:lnTo>
                    <a:lnTo>
                      <a:pt x="394195" y="1518014"/>
                    </a:lnTo>
                    <a:lnTo>
                      <a:pt x="368115" y="1469663"/>
                    </a:lnTo>
                    <a:lnTo>
                      <a:pt x="349083" y="1425222"/>
                    </a:lnTo>
                    <a:lnTo>
                      <a:pt x="337382" y="1383847"/>
                    </a:lnTo>
                    <a:lnTo>
                      <a:pt x="333298" y="1344697"/>
                    </a:lnTo>
                    <a:lnTo>
                      <a:pt x="326794" y="0"/>
                    </a:lnTo>
                    <a:close/>
                  </a:path>
                </a:pathLst>
              </a:custGeom>
              <a:solidFill>
                <a:srgbClr val="ECECEC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9" name="object 19"/>
              <p:cNvSpPr/>
              <p:nvPr/>
            </p:nvSpPr>
            <p:spPr>
              <a:xfrm>
                <a:off x="5362380" y="5888642"/>
                <a:ext cx="467359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467360" h="15875">
                    <a:moveTo>
                      <a:pt x="462597" y="0"/>
                    </a:moveTo>
                    <a:lnTo>
                      <a:pt x="4381" y="0"/>
                    </a:lnTo>
                    <a:lnTo>
                      <a:pt x="0" y="2997"/>
                    </a:lnTo>
                    <a:lnTo>
                      <a:pt x="0" y="12649"/>
                    </a:lnTo>
                    <a:lnTo>
                      <a:pt x="4381" y="15646"/>
                    </a:lnTo>
                    <a:lnTo>
                      <a:pt x="462597" y="15646"/>
                    </a:lnTo>
                    <a:lnTo>
                      <a:pt x="466978" y="12649"/>
                    </a:lnTo>
                    <a:lnTo>
                      <a:pt x="466978" y="8940"/>
                    </a:lnTo>
                    <a:lnTo>
                      <a:pt x="466978" y="2997"/>
                    </a:lnTo>
                    <a:lnTo>
                      <a:pt x="462597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0" name="object 20"/>
              <p:cNvSpPr/>
              <p:nvPr/>
            </p:nvSpPr>
            <p:spPr>
              <a:xfrm>
                <a:off x="5360362" y="5884722"/>
                <a:ext cx="467359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467360" h="15875">
                    <a:moveTo>
                      <a:pt x="462597" y="0"/>
                    </a:moveTo>
                    <a:lnTo>
                      <a:pt x="4394" y="0"/>
                    </a:lnTo>
                    <a:lnTo>
                      <a:pt x="0" y="3009"/>
                    </a:lnTo>
                    <a:lnTo>
                      <a:pt x="0" y="12649"/>
                    </a:lnTo>
                    <a:lnTo>
                      <a:pt x="4394" y="15646"/>
                    </a:lnTo>
                    <a:lnTo>
                      <a:pt x="462597" y="15646"/>
                    </a:lnTo>
                    <a:lnTo>
                      <a:pt x="466978" y="12649"/>
                    </a:lnTo>
                    <a:lnTo>
                      <a:pt x="466978" y="8940"/>
                    </a:lnTo>
                    <a:lnTo>
                      <a:pt x="466978" y="3009"/>
                    </a:lnTo>
                    <a:lnTo>
                      <a:pt x="462597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1" name="object 21"/>
              <p:cNvSpPr/>
              <p:nvPr/>
            </p:nvSpPr>
            <p:spPr>
              <a:xfrm>
                <a:off x="5433592" y="5701633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4">
                    <a:moveTo>
                      <a:pt x="320903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903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903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2" name="object 22"/>
              <p:cNvSpPr/>
              <p:nvPr/>
            </p:nvSpPr>
            <p:spPr>
              <a:xfrm>
                <a:off x="5432193" y="5698615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4">
                    <a:moveTo>
                      <a:pt x="320890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890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890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3" name="object 23"/>
              <p:cNvSpPr/>
              <p:nvPr/>
            </p:nvSpPr>
            <p:spPr>
              <a:xfrm>
                <a:off x="5433592" y="5795810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4">
                    <a:moveTo>
                      <a:pt x="320903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903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903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4" name="object 24"/>
              <p:cNvSpPr/>
              <p:nvPr/>
            </p:nvSpPr>
            <p:spPr>
              <a:xfrm>
                <a:off x="5432193" y="5792786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4">
                    <a:moveTo>
                      <a:pt x="320890" y="0"/>
                    </a:moveTo>
                    <a:lnTo>
                      <a:pt x="3048" y="0"/>
                    </a:lnTo>
                    <a:lnTo>
                      <a:pt x="0" y="2324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890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24"/>
                    </a:lnTo>
                    <a:lnTo>
                      <a:pt x="320890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5" name="object 25"/>
              <p:cNvSpPr/>
              <p:nvPr/>
            </p:nvSpPr>
            <p:spPr>
              <a:xfrm>
                <a:off x="5362380" y="6359508"/>
                <a:ext cx="467359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467360" h="15875">
                    <a:moveTo>
                      <a:pt x="462597" y="0"/>
                    </a:moveTo>
                    <a:lnTo>
                      <a:pt x="4381" y="0"/>
                    </a:lnTo>
                    <a:lnTo>
                      <a:pt x="0" y="2997"/>
                    </a:lnTo>
                    <a:lnTo>
                      <a:pt x="0" y="12649"/>
                    </a:lnTo>
                    <a:lnTo>
                      <a:pt x="4381" y="15646"/>
                    </a:lnTo>
                    <a:lnTo>
                      <a:pt x="462597" y="15646"/>
                    </a:lnTo>
                    <a:lnTo>
                      <a:pt x="466978" y="12649"/>
                    </a:lnTo>
                    <a:lnTo>
                      <a:pt x="466978" y="8940"/>
                    </a:lnTo>
                    <a:lnTo>
                      <a:pt x="466978" y="2997"/>
                    </a:lnTo>
                    <a:lnTo>
                      <a:pt x="462597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6" name="object 26"/>
              <p:cNvSpPr/>
              <p:nvPr/>
            </p:nvSpPr>
            <p:spPr>
              <a:xfrm>
                <a:off x="5360362" y="6355587"/>
                <a:ext cx="467359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467360" h="15875">
                    <a:moveTo>
                      <a:pt x="462597" y="0"/>
                    </a:moveTo>
                    <a:lnTo>
                      <a:pt x="4394" y="0"/>
                    </a:lnTo>
                    <a:lnTo>
                      <a:pt x="0" y="2997"/>
                    </a:lnTo>
                    <a:lnTo>
                      <a:pt x="0" y="12649"/>
                    </a:lnTo>
                    <a:lnTo>
                      <a:pt x="4394" y="15646"/>
                    </a:lnTo>
                    <a:lnTo>
                      <a:pt x="462597" y="15646"/>
                    </a:lnTo>
                    <a:lnTo>
                      <a:pt x="466978" y="12649"/>
                    </a:lnTo>
                    <a:lnTo>
                      <a:pt x="466978" y="8940"/>
                    </a:lnTo>
                    <a:lnTo>
                      <a:pt x="466978" y="2997"/>
                    </a:lnTo>
                    <a:lnTo>
                      <a:pt x="462597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7" name="object 27"/>
              <p:cNvSpPr/>
              <p:nvPr/>
            </p:nvSpPr>
            <p:spPr>
              <a:xfrm>
                <a:off x="5433592" y="5984160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4">
                    <a:moveTo>
                      <a:pt x="320903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903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903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8" name="object 28"/>
              <p:cNvSpPr/>
              <p:nvPr/>
            </p:nvSpPr>
            <p:spPr>
              <a:xfrm>
                <a:off x="5432193" y="5981136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4">
                    <a:moveTo>
                      <a:pt x="320890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890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890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29" name="object 29"/>
              <p:cNvSpPr/>
              <p:nvPr/>
            </p:nvSpPr>
            <p:spPr>
              <a:xfrm>
                <a:off x="5433592" y="6078330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4">
                    <a:moveTo>
                      <a:pt x="320903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903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903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0" name="object 30"/>
              <p:cNvSpPr/>
              <p:nvPr/>
            </p:nvSpPr>
            <p:spPr>
              <a:xfrm>
                <a:off x="5432193" y="6075312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4">
                    <a:moveTo>
                      <a:pt x="320890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890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890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1" name="object 31"/>
              <p:cNvSpPr/>
              <p:nvPr/>
            </p:nvSpPr>
            <p:spPr>
              <a:xfrm>
                <a:off x="5433592" y="6172502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4">
                    <a:moveTo>
                      <a:pt x="320903" y="0"/>
                    </a:moveTo>
                    <a:lnTo>
                      <a:pt x="3048" y="0"/>
                    </a:lnTo>
                    <a:lnTo>
                      <a:pt x="0" y="2324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903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24"/>
                    </a:lnTo>
                    <a:lnTo>
                      <a:pt x="320903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2" name="object 32"/>
              <p:cNvSpPr/>
              <p:nvPr/>
            </p:nvSpPr>
            <p:spPr>
              <a:xfrm>
                <a:off x="5432193" y="6169474"/>
                <a:ext cx="32448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700">
                    <a:moveTo>
                      <a:pt x="320890" y="0"/>
                    </a:moveTo>
                    <a:lnTo>
                      <a:pt x="3048" y="0"/>
                    </a:lnTo>
                    <a:lnTo>
                      <a:pt x="0" y="2324"/>
                    </a:lnTo>
                    <a:lnTo>
                      <a:pt x="0" y="9753"/>
                    </a:lnTo>
                    <a:lnTo>
                      <a:pt x="3048" y="12077"/>
                    </a:lnTo>
                    <a:lnTo>
                      <a:pt x="320890" y="12077"/>
                    </a:lnTo>
                    <a:lnTo>
                      <a:pt x="323938" y="9753"/>
                    </a:lnTo>
                    <a:lnTo>
                      <a:pt x="323938" y="6908"/>
                    </a:lnTo>
                    <a:lnTo>
                      <a:pt x="323938" y="2324"/>
                    </a:lnTo>
                    <a:lnTo>
                      <a:pt x="320890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3" name="object 33"/>
              <p:cNvSpPr/>
              <p:nvPr/>
            </p:nvSpPr>
            <p:spPr>
              <a:xfrm>
                <a:off x="5433592" y="6266668"/>
                <a:ext cx="32448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700">
                    <a:moveTo>
                      <a:pt x="320903" y="0"/>
                    </a:moveTo>
                    <a:lnTo>
                      <a:pt x="3048" y="0"/>
                    </a:lnTo>
                    <a:lnTo>
                      <a:pt x="0" y="2324"/>
                    </a:lnTo>
                    <a:lnTo>
                      <a:pt x="0" y="9753"/>
                    </a:lnTo>
                    <a:lnTo>
                      <a:pt x="3048" y="12077"/>
                    </a:lnTo>
                    <a:lnTo>
                      <a:pt x="320903" y="12077"/>
                    </a:lnTo>
                    <a:lnTo>
                      <a:pt x="323938" y="9753"/>
                    </a:lnTo>
                    <a:lnTo>
                      <a:pt x="323938" y="6908"/>
                    </a:lnTo>
                    <a:lnTo>
                      <a:pt x="323938" y="2324"/>
                    </a:lnTo>
                    <a:lnTo>
                      <a:pt x="320903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4" name="object 34"/>
              <p:cNvSpPr/>
              <p:nvPr/>
            </p:nvSpPr>
            <p:spPr>
              <a:xfrm>
                <a:off x="5432193" y="6263657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4">
                    <a:moveTo>
                      <a:pt x="320890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890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890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5" name="object 35"/>
              <p:cNvSpPr/>
              <p:nvPr/>
            </p:nvSpPr>
            <p:spPr>
              <a:xfrm>
                <a:off x="5362380" y="6830373"/>
                <a:ext cx="467359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467360" h="15875">
                    <a:moveTo>
                      <a:pt x="462597" y="0"/>
                    </a:moveTo>
                    <a:lnTo>
                      <a:pt x="4381" y="0"/>
                    </a:lnTo>
                    <a:lnTo>
                      <a:pt x="0" y="3009"/>
                    </a:lnTo>
                    <a:lnTo>
                      <a:pt x="0" y="12649"/>
                    </a:lnTo>
                    <a:lnTo>
                      <a:pt x="4381" y="15646"/>
                    </a:lnTo>
                    <a:lnTo>
                      <a:pt x="462597" y="15646"/>
                    </a:lnTo>
                    <a:lnTo>
                      <a:pt x="466978" y="12649"/>
                    </a:lnTo>
                    <a:lnTo>
                      <a:pt x="466978" y="8940"/>
                    </a:lnTo>
                    <a:lnTo>
                      <a:pt x="466978" y="3009"/>
                    </a:lnTo>
                    <a:lnTo>
                      <a:pt x="462597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6" name="object 36"/>
              <p:cNvSpPr/>
              <p:nvPr/>
            </p:nvSpPr>
            <p:spPr>
              <a:xfrm>
                <a:off x="5360362" y="6826455"/>
                <a:ext cx="467359" cy="15875"/>
              </a:xfrm>
              <a:custGeom>
                <a:avLst/>
                <a:gdLst/>
                <a:ahLst/>
                <a:cxnLst/>
                <a:rect l="l" t="t" r="r" b="b"/>
                <a:pathLst>
                  <a:path w="467360" h="15875">
                    <a:moveTo>
                      <a:pt x="462597" y="0"/>
                    </a:moveTo>
                    <a:lnTo>
                      <a:pt x="4394" y="0"/>
                    </a:lnTo>
                    <a:lnTo>
                      <a:pt x="0" y="2997"/>
                    </a:lnTo>
                    <a:lnTo>
                      <a:pt x="0" y="12649"/>
                    </a:lnTo>
                    <a:lnTo>
                      <a:pt x="4394" y="15646"/>
                    </a:lnTo>
                    <a:lnTo>
                      <a:pt x="462597" y="15646"/>
                    </a:lnTo>
                    <a:lnTo>
                      <a:pt x="466978" y="12649"/>
                    </a:lnTo>
                    <a:lnTo>
                      <a:pt x="466978" y="8940"/>
                    </a:lnTo>
                    <a:lnTo>
                      <a:pt x="466978" y="2997"/>
                    </a:lnTo>
                    <a:lnTo>
                      <a:pt x="462597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7" name="object 37"/>
              <p:cNvSpPr/>
              <p:nvPr/>
            </p:nvSpPr>
            <p:spPr>
              <a:xfrm>
                <a:off x="5433592" y="6455022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4">
                    <a:moveTo>
                      <a:pt x="320903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903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903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8" name="object 38"/>
              <p:cNvSpPr/>
              <p:nvPr/>
            </p:nvSpPr>
            <p:spPr>
              <a:xfrm>
                <a:off x="5432193" y="6451998"/>
                <a:ext cx="32448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700">
                    <a:moveTo>
                      <a:pt x="320890" y="0"/>
                    </a:moveTo>
                    <a:lnTo>
                      <a:pt x="3048" y="0"/>
                    </a:lnTo>
                    <a:lnTo>
                      <a:pt x="0" y="2324"/>
                    </a:lnTo>
                    <a:lnTo>
                      <a:pt x="0" y="9753"/>
                    </a:lnTo>
                    <a:lnTo>
                      <a:pt x="3048" y="12077"/>
                    </a:lnTo>
                    <a:lnTo>
                      <a:pt x="320890" y="12077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24"/>
                    </a:lnTo>
                    <a:lnTo>
                      <a:pt x="320890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39" name="object 39"/>
              <p:cNvSpPr/>
              <p:nvPr/>
            </p:nvSpPr>
            <p:spPr>
              <a:xfrm>
                <a:off x="5433592" y="6549195"/>
                <a:ext cx="32448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700">
                    <a:moveTo>
                      <a:pt x="320903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77"/>
                    </a:lnTo>
                    <a:lnTo>
                      <a:pt x="320903" y="12077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903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0" name="object 40"/>
              <p:cNvSpPr/>
              <p:nvPr/>
            </p:nvSpPr>
            <p:spPr>
              <a:xfrm>
                <a:off x="5432193" y="6546171"/>
                <a:ext cx="324485" cy="12700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700">
                    <a:moveTo>
                      <a:pt x="320890" y="0"/>
                    </a:moveTo>
                    <a:lnTo>
                      <a:pt x="3048" y="0"/>
                    </a:lnTo>
                    <a:lnTo>
                      <a:pt x="0" y="2324"/>
                    </a:lnTo>
                    <a:lnTo>
                      <a:pt x="0" y="9753"/>
                    </a:lnTo>
                    <a:lnTo>
                      <a:pt x="3048" y="12077"/>
                    </a:lnTo>
                    <a:lnTo>
                      <a:pt x="320890" y="12077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24"/>
                    </a:lnTo>
                    <a:lnTo>
                      <a:pt x="320890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1" name="object 41"/>
              <p:cNvSpPr/>
              <p:nvPr/>
            </p:nvSpPr>
            <p:spPr>
              <a:xfrm>
                <a:off x="5433592" y="6643372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5">
                    <a:moveTo>
                      <a:pt x="320903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903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903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2" name="object 42"/>
              <p:cNvSpPr/>
              <p:nvPr/>
            </p:nvSpPr>
            <p:spPr>
              <a:xfrm>
                <a:off x="5432193" y="6640352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5">
                    <a:moveTo>
                      <a:pt x="320890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40"/>
                    </a:lnTo>
                    <a:lnTo>
                      <a:pt x="3048" y="12065"/>
                    </a:lnTo>
                    <a:lnTo>
                      <a:pt x="320890" y="12065"/>
                    </a:lnTo>
                    <a:lnTo>
                      <a:pt x="323938" y="9740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890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3" name="object 43"/>
              <p:cNvSpPr/>
              <p:nvPr/>
            </p:nvSpPr>
            <p:spPr>
              <a:xfrm>
                <a:off x="5433592" y="6737540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5">
                    <a:moveTo>
                      <a:pt x="320903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903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903" y="0"/>
                    </a:lnTo>
                    <a:close/>
                  </a:path>
                </a:pathLst>
              </a:custGeom>
              <a:solidFill>
                <a:srgbClr val="60606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4" name="object 44"/>
              <p:cNvSpPr/>
              <p:nvPr/>
            </p:nvSpPr>
            <p:spPr>
              <a:xfrm>
                <a:off x="5432193" y="6734521"/>
                <a:ext cx="324485" cy="12065"/>
              </a:xfrm>
              <a:custGeom>
                <a:avLst/>
                <a:gdLst/>
                <a:ahLst/>
                <a:cxnLst/>
                <a:rect l="l" t="t" r="r" b="b"/>
                <a:pathLst>
                  <a:path w="324485" h="12065">
                    <a:moveTo>
                      <a:pt x="320890" y="0"/>
                    </a:moveTo>
                    <a:lnTo>
                      <a:pt x="3048" y="0"/>
                    </a:lnTo>
                    <a:lnTo>
                      <a:pt x="0" y="2311"/>
                    </a:lnTo>
                    <a:lnTo>
                      <a:pt x="0" y="9753"/>
                    </a:lnTo>
                    <a:lnTo>
                      <a:pt x="3048" y="12065"/>
                    </a:lnTo>
                    <a:lnTo>
                      <a:pt x="320890" y="12065"/>
                    </a:lnTo>
                    <a:lnTo>
                      <a:pt x="323938" y="9753"/>
                    </a:lnTo>
                    <a:lnTo>
                      <a:pt x="323938" y="6896"/>
                    </a:lnTo>
                    <a:lnTo>
                      <a:pt x="323938" y="2311"/>
                    </a:lnTo>
                    <a:lnTo>
                      <a:pt x="320890" y="0"/>
                    </a:lnTo>
                    <a:close/>
                  </a:path>
                </a:pathLst>
              </a:custGeom>
              <a:solidFill>
                <a:srgbClr val="C9C9C9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45" name="object 45"/>
              <p:cNvSpPr/>
              <p:nvPr/>
            </p:nvSpPr>
            <p:spPr>
              <a:xfrm>
                <a:off x="5587922" y="5694006"/>
                <a:ext cx="88900" cy="1551305"/>
              </a:xfrm>
              <a:custGeom>
                <a:avLst/>
                <a:gdLst/>
                <a:ahLst/>
                <a:cxnLst/>
                <a:rect l="l" t="t" r="r" b="b"/>
                <a:pathLst>
                  <a:path w="88900" h="1551304">
                    <a:moveTo>
                      <a:pt x="12206" y="0"/>
                    </a:moveTo>
                    <a:lnTo>
                      <a:pt x="248" y="0"/>
                    </a:lnTo>
                    <a:lnTo>
                      <a:pt x="99" y="233062"/>
                    </a:lnTo>
                    <a:lnTo>
                      <a:pt x="0" y="1208106"/>
                    </a:lnTo>
                    <a:lnTo>
                      <a:pt x="116" y="1293317"/>
                    </a:lnTo>
                    <a:lnTo>
                      <a:pt x="277" y="1358981"/>
                    </a:lnTo>
                    <a:lnTo>
                      <a:pt x="487" y="1402255"/>
                    </a:lnTo>
                    <a:lnTo>
                      <a:pt x="2805" y="1472619"/>
                    </a:lnTo>
                    <a:lnTo>
                      <a:pt x="38673" y="1528109"/>
                    </a:lnTo>
                    <a:lnTo>
                      <a:pt x="88902" y="1551195"/>
                    </a:lnTo>
                    <a:lnTo>
                      <a:pt x="56157" y="1515743"/>
                    </a:lnTo>
                    <a:lnTo>
                      <a:pt x="32099" y="1479412"/>
                    </a:lnTo>
                    <a:lnTo>
                      <a:pt x="17270" y="1435513"/>
                    </a:lnTo>
                    <a:lnTo>
                      <a:pt x="12206" y="1377358"/>
                    </a:lnTo>
                    <a:lnTo>
                      <a:pt x="12206" y="0"/>
                    </a:lnTo>
                    <a:close/>
                  </a:path>
                </a:pathLst>
              </a:custGeom>
              <a:solidFill>
                <a:srgbClr val="ABD3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6" name="object 46"/>
              <p:cNvPicPr/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461190" y="7139682"/>
                <a:ext cx="101615" cy="211072"/>
              </a:xfrm>
              <a:prstGeom prst="rect">
                <a:avLst/>
              </a:prstGeom>
            </p:spPr>
          </p:pic>
          <p:sp>
            <p:nvSpPr>
              <p:cNvPr id="47" name="object 47"/>
              <p:cNvSpPr/>
              <p:nvPr/>
            </p:nvSpPr>
            <p:spPr>
              <a:xfrm>
                <a:off x="5553090" y="5694422"/>
                <a:ext cx="8890" cy="1445260"/>
              </a:xfrm>
              <a:custGeom>
                <a:avLst/>
                <a:gdLst/>
                <a:ahLst/>
                <a:cxnLst/>
                <a:rect l="l" t="t" r="r" b="b"/>
                <a:pathLst>
                  <a:path w="8889" h="1445259">
                    <a:moveTo>
                      <a:pt x="0" y="1445260"/>
                    </a:moveTo>
                    <a:lnTo>
                      <a:pt x="8686" y="1445260"/>
                    </a:lnTo>
                    <a:lnTo>
                      <a:pt x="8686" y="0"/>
                    </a:lnTo>
                    <a:lnTo>
                      <a:pt x="0" y="0"/>
                    </a:lnTo>
                    <a:lnTo>
                      <a:pt x="0" y="144526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48" name="object 48"/>
              <p:cNvPicPr/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5627796" y="7418124"/>
                <a:ext cx="105397" cy="110070"/>
              </a:xfrm>
              <a:prstGeom prst="rect">
                <a:avLst/>
              </a:prstGeom>
            </p:spPr>
          </p:pic>
          <p:sp>
            <p:nvSpPr>
              <p:cNvPr id="49" name="object 49"/>
              <p:cNvSpPr/>
              <p:nvPr/>
            </p:nvSpPr>
            <p:spPr>
              <a:xfrm>
                <a:off x="5587127" y="6729555"/>
                <a:ext cx="89535" cy="518795"/>
              </a:xfrm>
              <a:custGeom>
                <a:avLst/>
                <a:gdLst/>
                <a:ahLst/>
                <a:cxnLst/>
                <a:rect l="l" t="t" r="r" b="b"/>
                <a:pathLst>
                  <a:path w="89535" h="518795">
                    <a:moveTo>
                      <a:pt x="15506" y="0"/>
                    </a:moveTo>
                    <a:lnTo>
                      <a:pt x="1295" y="0"/>
                    </a:lnTo>
                    <a:lnTo>
                      <a:pt x="0" y="301866"/>
                    </a:lnTo>
                    <a:lnTo>
                      <a:pt x="2272" y="364787"/>
                    </a:lnTo>
                    <a:lnTo>
                      <a:pt x="9142" y="410918"/>
                    </a:lnTo>
                    <a:lnTo>
                      <a:pt x="34239" y="469582"/>
                    </a:lnTo>
                    <a:lnTo>
                      <a:pt x="70945" y="507001"/>
                    </a:lnTo>
                    <a:lnTo>
                      <a:pt x="89458" y="518769"/>
                    </a:lnTo>
                    <a:lnTo>
                      <a:pt x="61598" y="491822"/>
                    </a:lnTo>
                    <a:lnTo>
                      <a:pt x="38071" y="453383"/>
                    </a:lnTo>
                    <a:lnTo>
                      <a:pt x="21750" y="403819"/>
                    </a:lnTo>
                    <a:lnTo>
                      <a:pt x="15506" y="343496"/>
                    </a:lnTo>
                    <a:lnTo>
                      <a:pt x="15506" y="0"/>
                    </a:lnTo>
                    <a:close/>
                  </a:path>
                </a:pathLst>
              </a:custGeom>
              <a:solidFill>
                <a:srgbClr val="007EC4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50" name="object 50"/>
              <p:cNvSpPr/>
              <p:nvPr/>
            </p:nvSpPr>
            <p:spPr>
              <a:xfrm>
                <a:off x="5624958" y="6734568"/>
                <a:ext cx="13970" cy="407034"/>
              </a:xfrm>
              <a:custGeom>
                <a:avLst/>
                <a:gdLst/>
                <a:ahLst/>
                <a:cxnLst/>
                <a:rect l="l" t="t" r="r" b="b"/>
                <a:pathLst>
                  <a:path w="13970" h="407034">
                    <a:moveTo>
                      <a:pt x="1682" y="0"/>
                    </a:moveTo>
                    <a:lnTo>
                      <a:pt x="210" y="4932"/>
                    </a:lnTo>
                    <a:lnTo>
                      <a:pt x="0" y="16162"/>
                    </a:lnTo>
                    <a:lnTo>
                      <a:pt x="0" y="382582"/>
                    </a:lnTo>
                    <a:lnTo>
                      <a:pt x="2103" y="391969"/>
                    </a:lnTo>
                    <a:lnTo>
                      <a:pt x="6731" y="405071"/>
                    </a:lnTo>
                    <a:lnTo>
                      <a:pt x="11358" y="406928"/>
                    </a:lnTo>
                    <a:lnTo>
                      <a:pt x="13462" y="382582"/>
                    </a:lnTo>
                    <a:lnTo>
                      <a:pt x="13462" y="4745"/>
                    </a:lnTo>
                    <a:lnTo>
                      <a:pt x="5679" y="294"/>
                    </a:lnTo>
                    <a:lnTo>
                      <a:pt x="1682" y="0"/>
                    </a:lnTo>
                    <a:close/>
                  </a:path>
                </a:pathLst>
              </a:custGeom>
              <a:solidFill>
                <a:srgbClr val="69CAFF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pic>
            <p:nvPicPr>
              <p:cNvPr id="51" name="object 51"/>
              <p:cNvPicPr/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5320293" y="7039495"/>
                <a:ext cx="569263" cy="138175"/>
              </a:xfrm>
              <a:prstGeom prst="rect">
                <a:avLst/>
              </a:prstGeom>
            </p:spPr>
          </p:pic>
          <p:sp>
            <p:nvSpPr>
              <p:cNvPr id="52" name="object 52"/>
              <p:cNvSpPr/>
              <p:nvPr/>
            </p:nvSpPr>
            <p:spPr>
              <a:xfrm>
                <a:off x="5348097" y="7067308"/>
                <a:ext cx="515620" cy="41275"/>
              </a:xfrm>
              <a:custGeom>
                <a:avLst/>
                <a:gdLst/>
                <a:ahLst/>
                <a:cxnLst/>
                <a:rect l="l" t="t" r="r" b="b"/>
                <a:pathLst>
                  <a:path w="515620" h="41275">
                    <a:moveTo>
                      <a:pt x="41071" y="20929"/>
                    </a:moveTo>
                    <a:lnTo>
                      <a:pt x="39420" y="13182"/>
                    </a:lnTo>
                    <a:lnTo>
                      <a:pt x="34785" y="6299"/>
                    </a:lnTo>
                    <a:lnTo>
                      <a:pt x="27901" y="1651"/>
                    </a:lnTo>
                    <a:lnTo>
                      <a:pt x="20142" y="0"/>
                    </a:lnTo>
                    <a:lnTo>
                      <a:pt x="12446" y="1358"/>
                    </a:lnTo>
                    <a:lnTo>
                      <a:pt x="5740" y="5727"/>
                    </a:lnTo>
                    <a:lnTo>
                      <a:pt x="1358" y="12446"/>
                    </a:lnTo>
                    <a:lnTo>
                      <a:pt x="0" y="20142"/>
                    </a:lnTo>
                    <a:lnTo>
                      <a:pt x="1651" y="27901"/>
                    </a:lnTo>
                    <a:lnTo>
                      <a:pt x="6299" y="34772"/>
                    </a:lnTo>
                    <a:lnTo>
                      <a:pt x="13182" y="39420"/>
                    </a:lnTo>
                    <a:lnTo>
                      <a:pt x="20929" y="41084"/>
                    </a:lnTo>
                    <a:lnTo>
                      <a:pt x="28638" y="39725"/>
                    </a:lnTo>
                    <a:lnTo>
                      <a:pt x="35344" y="35331"/>
                    </a:lnTo>
                    <a:lnTo>
                      <a:pt x="39712" y="28625"/>
                    </a:lnTo>
                    <a:lnTo>
                      <a:pt x="41071" y="20929"/>
                    </a:lnTo>
                    <a:close/>
                  </a:path>
                  <a:path w="515620" h="41275">
                    <a:moveTo>
                      <a:pt x="515340" y="20929"/>
                    </a:moveTo>
                    <a:lnTo>
                      <a:pt x="513689" y="13182"/>
                    </a:lnTo>
                    <a:lnTo>
                      <a:pt x="509041" y="6299"/>
                    </a:lnTo>
                    <a:lnTo>
                      <a:pt x="502170" y="1651"/>
                    </a:lnTo>
                    <a:lnTo>
                      <a:pt x="494411" y="0"/>
                    </a:lnTo>
                    <a:lnTo>
                      <a:pt x="486714" y="1358"/>
                    </a:lnTo>
                    <a:lnTo>
                      <a:pt x="479996" y="5727"/>
                    </a:lnTo>
                    <a:lnTo>
                      <a:pt x="475627" y="12446"/>
                    </a:lnTo>
                    <a:lnTo>
                      <a:pt x="474268" y="20142"/>
                    </a:lnTo>
                    <a:lnTo>
                      <a:pt x="475919" y="27901"/>
                    </a:lnTo>
                    <a:lnTo>
                      <a:pt x="480555" y="34772"/>
                    </a:lnTo>
                    <a:lnTo>
                      <a:pt x="487438" y="39420"/>
                    </a:lnTo>
                    <a:lnTo>
                      <a:pt x="495198" y="41084"/>
                    </a:lnTo>
                    <a:lnTo>
                      <a:pt x="502894" y="39725"/>
                    </a:lnTo>
                    <a:lnTo>
                      <a:pt x="509600" y="35331"/>
                    </a:lnTo>
                    <a:lnTo>
                      <a:pt x="513981" y="28625"/>
                    </a:lnTo>
                    <a:lnTo>
                      <a:pt x="515340" y="20929"/>
                    </a:lnTo>
                    <a:close/>
                  </a:path>
                </a:pathLst>
              </a:custGeom>
              <a:solidFill>
                <a:srgbClr val="B5B5B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53" name="object 53"/>
          <p:cNvGrpSpPr/>
          <p:nvPr/>
        </p:nvGrpSpPr>
        <p:grpSpPr>
          <a:xfrm>
            <a:off x="1522794" y="6043052"/>
            <a:ext cx="927100" cy="2131060"/>
            <a:chOff x="1521647" y="5693806"/>
            <a:chExt cx="927100" cy="2131060"/>
          </a:xfrm>
        </p:grpSpPr>
        <p:pic>
          <p:nvPicPr>
            <p:cNvPr id="54" name="object 5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521647" y="5694006"/>
              <a:ext cx="927002" cy="2130603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1724868" y="5694007"/>
              <a:ext cx="468630" cy="1950085"/>
            </a:xfrm>
            <a:custGeom>
              <a:avLst/>
              <a:gdLst/>
              <a:ahLst/>
              <a:cxnLst/>
              <a:rect l="l" t="t" r="r" b="b"/>
              <a:pathLst>
                <a:path w="468630" h="1950084">
                  <a:moveTo>
                    <a:pt x="326350" y="0"/>
                  </a:moveTo>
                  <a:lnTo>
                    <a:pt x="132080" y="0"/>
                  </a:lnTo>
                  <a:lnTo>
                    <a:pt x="132080" y="1493652"/>
                  </a:lnTo>
                  <a:lnTo>
                    <a:pt x="123932" y="1512781"/>
                  </a:lnTo>
                  <a:lnTo>
                    <a:pt x="103116" y="1534940"/>
                  </a:lnTo>
                  <a:lnTo>
                    <a:pt x="75089" y="1561526"/>
                  </a:lnTo>
                  <a:lnTo>
                    <a:pt x="45308" y="1593937"/>
                  </a:lnTo>
                  <a:lnTo>
                    <a:pt x="19228" y="1633570"/>
                  </a:lnTo>
                  <a:lnTo>
                    <a:pt x="2306" y="1681823"/>
                  </a:lnTo>
                  <a:lnTo>
                    <a:pt x="0" y="1740095"/>
                  </a:lnTo>
                  <a:lnTo>
                    <a:pt x="11990" y="1801242"/>
                  </a:lnTo>
                  <a:lnTo>
                    <a:pt x="32399" y="1849466"/>
                  </a:lnTo>
                  <a:lnTo>
                    <a:pt x="59744" y="1886238"/>
                  </a:lnTo>
                  <a:lnTo>
                    <a:pt x="92544" y="1913026"/>
                  </a:lnTo>
                  <a:lnTo>
                    <a:pt x="129316" y="1931302"/>
                  </a:lnTo>
                  <a:lnTo>
                    <a:pt x="168578" y="1942536"/>
                  </a:lnTo>
                  <a:lnTo>
                    <a:pt x="208846" y="1948199"/>
                  </a:lnTo>
                  <a:lnTo>
                    <a:pt x="248640" y="1949759"/>
                  </a:lnTo>
                  <a:lnTo>
                    <a:pt x="290316" y="1944881"/>
                  </a:lnTo>
                  <a:lnTo>
                    <a:pt x="330347" y="1930905"/>
                  </a:lnTo>
                  <a:lnTo>
                    <a:pt x="367529" y="1908817"/>
                  </a:lnTo>
                  <a:lnTo>
                    <a:pt x="400654" y="1879603"/>
                  </a:lnTo>
                  <a:lnTo>
                    <a:pt x="428518" y="1844249"/>
                  </a:lnTo>
                  <a:lnTo>
                    <a:pt x="449913" y="1803743"/>
                  </a:lnTo>
                  <a:lnTo>
                    <a:pt x="463635" y="1759069"/>
                  </a:lnTo>
                  <a:lnTo>
                    <a:pt x="468477" y="1711215"/>
                  </a:lnTo>
                  <a:lnTo>
                    <a:pt x="461389" y="1650919"/>
                  </a:lnTo>
                  <a:lnTo>
                    <a:pt x="443339" y="1600709"/>
                  </a:lnTo>
                  <a:lnTo>
                    <a:pt x="419148" y="1556639"/>
                  </a:lnTo>
                  <a:lnTo>
                    <a:pt x="393636" y="1514759"/>
                  </a:lnTo>
                  <a:lnTo>
                    <a:pt x="367593" y="1466472"/>
                  </a:lnTo>
                  <a:lnTo>
                    <a:pt x="348592" y="1422092"/>
                  </a:lnTo>
                  <a:lnTo>
                    <a:pt x="336911" y="1380776"/>
                  </a:lnTo>
                  <a:lnTo>
                    <a:pt x="332828" y="1341683"/>
                  </a:lnTo>
                  <a:lnTo>
                    <a:pt x="326350" y="0"/>
                  </a:lnTo>
                  <a:close/>
                </a:path>
              </a:pathLst>
            </a:custGeom>
            <a:solidFill>
              <a:srgbClr val="ECECE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1690448" y="5887243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20"/>
                  </a:lnTo>
                  <a:lnTo>
                    <a:pt x="461949" y="15620"/>
                  </a:lnTo>
                  <a:lnTo>
                    <a:pt x="466331" y="12623"/>
                  </a:lnTo>
                  <a:lnTo>
                    <a:pt x="466331" y="8928"/>
                  </a:lnTo>
                  <a:lnTo>
                    <a:pt x="466331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1688439" y="5883329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33"/>
                  </a:lnTo>
                  <a:lnTo>
                    <a:pt x="461949" y="15633"/>
                  </a:lnTo>
                  <a:lnTo>
                    <a:pt x="466318" y="12623"/>
                  </a:lnTo>
                  <a:lnTo>
                    <a:pt x="466318" y="8928"/>
                  </a:lnTo>
                  <a:lnTo>
                    <a:pt x="466318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1761569" y="5700500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1760167" y="5697486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39"/>
                  </a:lnTo>
                  <a:lnTo>
                    <a:pt x="320446" y="12039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1761569" y="5794544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39"/>
                  </a:lnTo>
                  <a:lnTo>
                    <a:pt x="320433" y="12039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1760167" y="5791525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1690448" y="6357449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20"/>
                  </a:lnTo>
                  <a:lnTo>
                    <a:pt x="461949" y="15620"/>
                  </a:lnTo>
                  <a:lnTo>
                    <a:pt x="466331" y="12623"/>
                  </a:lnTo>
                  <a:lnTo>
                    <a:pt x="466331" y="8928"/>
                  </a:lnTo>
                  <a:lnTo>
                    <a:pt x="466331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1688439" y="6353533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20"/>
                  </a:lnTo>
                  <a:lnTo>
                    <a:pt x="461949" y="15620"/>
                  </a:lnTo>
                  <a:lnTo>
                    <a:pt x="466318" y="12623"/>
                  </a:lnTo>
                  <a:lnTo>
                    <a:pt x="466318" y="8928"/>
                  </a:lnTo>
                  <a:lnTo>
                    <a:pt x="466318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1761569" y="5982629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298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298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1760167" y="5979610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1761569" y="6076668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1760167" y="6073654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761569" y="6170707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1760167" y="6167685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24"/>
                  </a:lnTo>
                  <a:lnTo>
                    <a:pt x="0" y="9740"/>
                  </a:lnTo>
                  <a:lnTo>
                    <a:pt x="3035" y="12065"/>
                  </a:lnTo>
                  <a:lnTo>
                    <a:pt x="320446" y="12065"/>
                  </a:lnTo>
                  <a:lnTo>
                    <a:pt x="323481" y="9740"/>
                  </a:lnTo>
                  <a:lnTo>
                    <a:pt x="323481" y="6896"/>
                  </a:lnTo>
                  <a:lnTo>
                    <a:pt x="323481" y="2324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1761569" y="6264742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24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96"/>
                  </a:lnTo>
                  <a:lnTo>
                    <a:pt x="323481" y="2324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1760167" y="6261736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298"/>
                  </a:lnTo>
                  <a:lnTo>
                    <a:pt x="0" y="9740"/>
                  </a:lnTo>
                  <a:lnTo>
                    <a:pt x="3035" y="12039"/>
                  </a:lnTo>
                  <a:lnTo>
                    <a:pt x="320446" y="12039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298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1690448" y="6827652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20"/>
                  </a:lnTo>
                  <a:lnTo>
                    <a:pt x="461949" y="15620"/>
                  </a:lnTo>
                  <a:lnTo>
                    <a:pt x="466331" y="12623"/>
                  </a:lnTo>
                  <a:lnTo>
                    <a:pt x="466331" y="8928"/>
                  </a:lnTo>
                  <a:lnTo>
                    <a:pt x="466331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1688439" y="6823740"/>
              <a:ext cx="466725" cy="15875"/>
            </a:xfrm>
            <a:custGeom>
              <a:avLst/>
              <a:gdLst/>
              <a:ahLst/>
              <a:cxnLst/>
              <a:rect l="l" t="t" r="r" b="b"/>
              <a:pathLst>
                <a:path w="466725" h="15875">
                  <a:moveTo>
                    <a:pt x="461949" y="0"/>
                  </a:moveTo>
                  <a:lnTo>
                    <a:pt x="4381" y="0"/>
                  </a:lnTo>
                  <a:lnTo>
                    <a:pt x="0" y="2997"/>
                  </a:lnTo>
                  <a:lnTo>
                    <a:pt x="0" y="12623"/>
                  </a:lnTo>
                  <a:lnTo>
                    <a:pt x="4381" y="15620"/>
                  </a:lnTo>
                  <a:lnTo>
                    <a:pt x="461949" y="15620"/>
                  </a:lnTo>
                  <a:lnTo>
                    <a:pt x="466318" y="12623"/>
                  </a:lnTo>
                  <a:lnTo>
                    <a:pt x="466318" y="8928"/>
                  </a:lnTo>
                  <a:lnTo>
                    <a:pt x="466318" y="2997"/>
                  </a:lnTo>
                  <a:lnTo>
                    <a:pt x="461949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1761569" y="6452831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1760167" y="6449811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4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1761569" y="6546871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1760167" y="6543852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1761569" y="6640916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1760167" y="6637901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1761569" y="6734953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33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40"/>
                  </a:lnTo>
                  <a:lnTo>
                    <a:pt x="3035" y="12052"/>
                  </a:lnTo>
                  <a:lnTo>
                    <a:pt x="320433" y="12052"/>
                  </a:lnTo>
                  <a:lnTo>
                    <a:pt x="323481" y="9740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33" y="0"/>
                  </a:lnTo>
                  <a:close/>
                </a:path>
              </a:pathLst>
            </a:custGeom>
            <a:solidFill>
              <a:srgbClr val="60606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1760167" y="6731937"/>
              <a:ext cx="323850" cy="12065"/>
            </a:xfrm>
            <a:custGeom>
              <a:avLst/>
              <a:gdLst/>
              <a:ahLst/>
              <a:cxnLst/>
              <a:rect l="l" t="t" r="r" b="b"/>
              <a:pathLst>
                <a:path w="323850" h="12065">
                  <a:moveTo>
                    <a:pt x="320446" y="0"/>
                  </a:moveTo>
                  <a:lnTo>
                    <a:pt x="3035" y="0"/>
                  </a:lnTo>
                  <a:lnTo>
                    <a:pt x="0" y="2311"/>
                  </a:lnTo>
                  <a:lnTo>
                    <a:pt x="0" y="9728"/>
                  </a:lnTo>
                  <a:lnTo>
                    <a:pt x="3035" y="12052"/>
                  </a:lnTo>
                  <a:lnTo>
                    <a:pt x="320446" y="12052"/>
                  </a:lnTo>
                  <a:lnTo>
                    <a:pt x="323481" y="9728"/>
                  </a:lnTo>
                  <a:lnTo>
                    <a:pt x="323481" y="6883"/>
                  </a:lnTo>
                  <a:lnTo>
                    <a:pt x="323481" y="2311"/>
                  </a:lnTo>
                  <a:lnTo>
                    <a:pt x="320446" y="0"/>
                  </a:lnTo>
                  <a:close/>
                </a:path>
              </a:pathLst>
            </a:custGeom>
            <a:solidFill>
              <a:srgbClr val="C9C9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1915598" y="5694007"/>
              <a:ext cx="88900" cy="1548130"/>
            </a:xfrm>
            <a:custGeom>
              <a:avLst/>
              <a:gdLst/>
              <a:ahLst/>
              <a:cxnLst/>
              <a:rect l="l" t="t" r="r" b="b"/>
              <a:pathLst>
                <a:path w="88900" h="1548129">
                  <a:moveTo>
                    <a:pt x="12262" y="0"/>
                  </a:moveTo>
                  <a:lnTo>
                    <a:pt x="336" y="0"/>
                  </a:lnTo>
                  <a:lnTo>
                    <a:pt x="0" y="626578"/>
                  </a:lnTo>
                  <a:lnTo>
                    <a:pt x="32" y="1145206"/>
                  </a:lnTo>
                  <a:lnTo>
                    <a:pt x="129" y="1243128"/>
                  </a:lnTo>
                  <a:lnTo>
                    <a:pt x="270" y="1322203"/>
                  </a:lnTo>
                  <a:lnTo>
                    <a:pt x="460" y="1379353"/>
                  </a:lnTo>
                  <a:lnTo>
                    <a:pt x="2890" y="1469434"/>
                  </a:lnTo>
                  <a:lnTo>
                    <a:pt x="38701" y="1524840"/>
                  </a:lnTo>
                  <a:lnTo>
                    <a:pt x="88856" y="1547888"/>
                  </a:lnTo>
                  <a:lnTo>
                    <a:pt x="56159" y="1512484"/>
                  </a:lnTo>
                  <a:lnTo>
                    <a:pt x="32133" y="1476208"/>
                  </a:lnTo>
                  <a:lnTo>
                    <a:pt x="17320" y="1432375"/>
                  </a:lnTo>
                  <a:lnTo>
                    <a:pt x="12262" y="1374304"/>
                  </a:lnTo>
                  <a:lnTo>
                    <a:pt x="12262" y="0"/>
                  </a:lnTo>
                  <a:close/>
                </a:path>
              </a:pathLst>
            </a:custGeom>
            <a:solidFill>
              <a:srgbClr val="ABD3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3" name="object 8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89126" y="7136526"/>
              <a:ext cx="101471" cy="210773"/>
            </a:xfrm>
            <a:prstGeom prst="rect">
              <a:avLst/>
            </a:prstGeom>
          </p:spPr>
        </p:pic>
        <p:sp>
          <p:nvSpPr>
            <p:cNvPr id="84" name="object 84"/>
            <p:cNvSpPr/>
            <p:nvPr/>
          </p:nvSpPr>
          <p:spPr>
            <a:xfrm>
              <a:off x="1880890" y="5693806"/>
              <a:ext cx="8890" cy="1442720"/>
            </a:xfrm>
            <a:custGeom>
              <a:avLst/>
              <a:gdLst/>
              <a:ahLst/>
              <a:cxnLst/>
              <a:rect l="l" t="t" r="r" b="b"/>
              <a:pathLst>
                <a:path w="8889" h="1442720">
                  <a:moveTo>
                    <a:pt x="0" y="1442720"/>
                  </a:moveTo>
                  <a:lnTo>
                    <a:pt x="8674" y="1442720"/>
                  </a:lnTo>
                  <a:lnTo>
                    <a:pt x="8674" y="0"/>
                  </a:lnTo>
                  <a:lnTo>
                    <a:pt x="0" y="0"/>
                  </a:lnTo>
                  <a:lnTo>
                    <a:pt x="0" y="144272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5" name="object 8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55488" y="7414576"/>
              <a:ext cx="105244" cy="109918"/>
            </a:xfrm>
            <a:prstGeom prst="rect">
              <a:avLst/>
            </a:prstGeom>
          </p:spPr>
        </p:pic>
        <p:sp>
          <p:nvSpPr>
            <p:cNvPr id="86" name="object 86"/>
            <p:cNvSpPr/>
            <p:nvPr/>
          </p:nvSpPr>
          <p:spPr>
            <a:xfrm>
              <a:off x="1914894" y="5991046"/>
              <a:ext cx="89535" cy="1254125"/>
            </a:xfrm>
            <a:custGeom>
              <a:avLst/>
              <a:gdLst/>
              <a:ahLst/>
              <a:cxnLst/>
              <a:rect l="l" t="t" r="r" b="b"/>
              <a:pathLst>
                <a:path w="89535" h="1254125">
                  <a:moveTo>
                    <a:pt x="15468" y="0"/>
                  </a:moveTo>
                  <a:lnTo>
                    <a:pt x="1282" y="0"/>
                  </a:lnTo>
                  <a:lnTo>
                    <a:pt x="0" y="1037361"/>
                  </a:lnTo>
                  <a:lnTo>
                    <a:pt x="2268" y="1100198"/>
                  </a:lnTo>
                  <a:lnTo>
                    <a:pt x="9124" y="1146265"/>
                  </a:lnTo>
                  <a:lnTo>
                    <a:pt x="34175" y="1204849"/>
                  </a:lnTo>
                  <a:lnTo>
                    <a:pt x="70831" y="1242221"/>
                  </a:lnTo>
                  <a:lnTo>
                    <a:pt x="89331" y="1253972"/>
                  </a:lnTo>
                  <a:lnTo>
                    <a:pt x="61506" y="1227063"/>
                  </a:lnTo>
                  <a:lnTo>
                    <a:pt x="38007" y="1188678"/>
                  </a:lnTo>
                  <a:lnTo>
                    <a:pt x="21705" y="1139183"/>
                  </a:lnTo>
                  <a:lnTo>
                    <a:pt x="15468" y="1078941"/>
                  </a:lnTo>
                  <a:lnTo>
                    <a:pt x="15468" y="0"/>
                  </a:lnTo>
                  <a:close/>
                </a:path>
              </a:pathLst>
            </a:custGeom>
            <a:solidFill>
              <a:srgbClr val="D5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1952664" y="5996058"/>
              <a:ext cx="13970" cy="1142365"/>
            </a:xfrm>
            <a:custGeom>
              <a:avLst/>
              <a:gdLst/>
              <a:ahLst/>
              <a:cxnLst/>
              <a:rect l="l" t="t" r="r" b="b"/>
              <a:pathLst>
                <a:path w="13969" h="1142365">
                  <a:moveTo>
                    <a:pt x="1681" y="0"/>
                  </a:moveTo>
                  <a:lnTo>
                    <a:pt x="210" y="4922"/>
                  </a:lnTo>
                  <a:lnTo>
                    <a:pt x="0" y="16130"/>
                  </a:lnTo>
                  <a:lnTo>
                    <a:pt x="0" y="1117969"/>
                  </a:lnTo>
                  <a:lnTo>
                    <a:pt x="2101" y="1127346"/>
                  </a:lnTo>
                  <a:lnTo>
                    <a:pt x="6724" y="1140429"/>
                  </a:lnTo>
                  <a:lnTo>
                    <a:pt x="11347" y="1142283"/>
                  </a:lnTo>
                  <a:lnTo>
                    <a:pt x="13449" y="1117969"/>
                  </a:lnTo>
                  <a:lnTo>
                    <a:pt x="13449" y="4738"/>
                  </a:lnTo>
                  <a:lnTo>
                    <a:pt x="5673" y="294"/>
                  </a:lnTo>
                  <a:lnTo>
                    <a:pt x="1681" y="0"/>
                  </a:lnTo>
                  <a:close/>
                </a:path>
              </a:pathLst>
            </a:custGeom>
            <a:solidFill>
              <a:srgbClr val="FF8A6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8" name="object 8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48418" y="7036486"/>
              <a:ext cx="568466" cy="137972"/>
            </a:xfrm>
            <a:prstGeom prst="rect">
              <a:avLst/>
            </a:prstGeom>
          </p:spPr>
        </p:pic>
        <p:sp>
          <p:nvSpPr>
            <p:cNvPr id="89" name="object 89"/>
            <p:cNvSpPr/>
            <p:nvPr/>
          </p:nvSpPr>
          <p:spPr>
            <a:xfrm>
              <a:off x="1676184" y="7064260"/>
              <a:ext cx="514984" cy="41275"/>
            </a:xfrm>
            <a:custGeom>
              <a:avLst/>
              <a:gdLst/>
              <a:ahLst/>
              <a:cxnLst/>
              <a:rect l="l" t="t" r="r" b="b"/>
              <a:pathLst>
                <a:path w="514985" h="41275">
                  <a:moveTo>
                    <a:pt x="41021" y="20891"/>
                  </a:moveTo>
                  <a:lnTo>
                    <a:pt x="39382" y="13157"/>
                  </a:lnTo>
                  <a:lnTo>
                    <a:pt x="34747" y="6286"/>
                  </a:lnTo>
                  <a:lnTo>
                    <a:pt x="27863" y="1638"/>
                  </a:lnTo>
                  <a:lnTo>
                    <a:pt x="20116" y="0"/>
                  </a:lnTo>
                  <a:lnTo>
                    <a:pt x="12433" y="1346"/>
                  </a:lnTo>
                  <a:lnTo>
                    <a:pt x="5740" y="5727"/>
                  </a:lnTo>
                  <a:lnTo>
                    <a:pt x="1358" y="12420"/>
                  </a:lnTo>
                  <a:lnTo>
                    <a:pt x="0" y="20116"/>
                  </a:lnTo>
                  <a:lnTo>
                    <a:pt x="1651" y="27863"/>
                  </a:lnTo>
                  <a:lnTo>
                    <a:pt x="6286" y="34734"/>
                  </a:lnTo>
                  <a:lnTo>
                    <a:pt x="13157" y="39370"/>
                  </a:lnTo>
                  <a:lnTo>
                    <a:pt x="20904" y="41021"/>
                  </a:lnTo>
                  <a:lnTo>
                    <a:pt x="28587" y="39662"/>
                  </a:lnTo>
                  <a:lnTo>
                    <a:pt x="35293" y="35280"/>
                  </a:lnTo>
                  <a:lnTo>
                    <a:pt x="39674" y="28587"/>
                  </a:lnTo>
                  <a:lnTo>
                    <a:pt x="41021" y="20891"/>
                  </a:lnTo>
                  <a:close/>
                </a:path>
                <a:path w="514985" h="41275">
                  <a:moveTo>
                    <a:pt x="514616" y="20891"/>
                  </a:moveTo>
                  <a:lnTo>
                    <a:pt x="512978" y="13157"/>
                  </a:lnTo>
                  <a:lnTo>
                    <a:pt x="508342" y="6286"/>
                  </a:lnTo>
                  <a:lnTo>
                    <a:pt x="501472" y="1638"/>
                  </a:lnTo>
                  <a:lnTo>
                    <a:pt x="493725" y="0"/>
                  </a:lnTo>
                  <a:lnTo>
                    <a:pt x="486029" y="1346"/>
                  </a:lnTo>
                  <a:lnTo>
                    <a:pt x="479336" y="5727"/>
                  </a:lnTo>
                  <a:lnTo>
                    <a:pt x="474954" y="12420"/>
                  </a:lnTo>
                  <a:lnTo>
                    <a:pt x="473608" y="20116"/>
                  </a:lnTo>
                  <a:lnTo>
                    <a:pt x="475246" y="27863"/>
                  </a:lnTo>
                  <a:lnTo>
                    <a:pt x="479882" y="34734"/>
                  </a:lnTo>
                  <a:lnTo>
                    <a:pt x="486752" y="39370"/>
                  </a:lnTo>
                  <a:lnTo>
                    <a:pt x="494499" y="41021"/>
                  </a:lnTo>
                  <a:lnTo>
                    <a:pt x="502196" y="39662"/>
                  </a:lnTo>
                  <a:lnTo>
                    <a:pt x="508889" y="35280"/>
                  </a:lnTo>
                  <a:lnTo>
                    <a:pt x="513270" y="28587"/>
                  </a:lnTo>
                  <a:lnTo>
                    <a:pt x="514616" y="20891"/>
                  </a:lnTo>
                  <a:close/>
                </a:path>
              </a:pathLst>
            </a:custGeom>
            <a:solidFill>
              <a:srgbClr val="B5B5B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8" name="object 6">
            <a:extLst>
              <a:ext uri="{FF2B5EF4-FFF2-40B4-BE49-F238E27FC236}">
                <a16:creationId xmlns:a16="http://schemas.microsoft.com/office/drawing/2014/main" id="{A78542C6-8831-1082-CA32-CA294347A97D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68190" y="2478834"/>
            <a:ext cx="2066518" cy="2118169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EC11C95A-86B4-F88D-7E79-BA6D0B8AB978}"/>
              </a:ext>
            </a:extLst>
          </p:cNvPr>
          <p:cNvGrpSpPr/>
          <p:nvPr/>
        </p:nvGrpSpPr>
        <p:grpSpPr>
          <a:xfrm>
            <a:off x="366344" y="1903551"/>
            <a:ext cx="3240000" cy="3240000"/>
            <a:chOff x="366344" y="1903551"/>
            <a:chExt cx="3240000" cy="3240000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93406" y="2439879"/>
              <a:ext cx="2137194" cy="2137194"/>
            </a:xfrm>
            <a:prstGeom prst="rect">
              <a:avLst/>
            </a:prstGeom>
          </p:spPr>
        </p:pic>
        <p:sp>
          <p:nvSpPr>
            <p:cNvPr id="2" name="object 2"/>
            <p:cNvSpPr txBox="1"/>
            <p:nvPr/>
          </p:nvSpPr>
          <p:spPr>
            <a:xfrm>
              <a:off x="366344" y="190355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Like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R="8255" algn="ctr">
                <a:lnSpc>
                  <a:spcPct val="100000"/>
                </a:lnSpc>
              </a:pPr>
              <a:endParaRPr lang="en-AU" sz="2000" spc="-10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R="8255" algn="ctr">
                <a:lnSpc>
                  <a:spcPct val="100000"/>
                </a:lnSpc>
              </a:pPr>
              <a:r>
                <a:rPr lang="en-AU" sz="2000" spc="-105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Hou van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sp>
        <p:nvSpPr>
          <p:cNvPr id="4" name="object 4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Dislike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Hou </a:t>
            </a:r>
            <a:r>
              <a:rPr lang="en-AU" sz="2000" spc="-7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nie</a:t>
            </a:r>
            <a:r>
              <a: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 van </a:t>
            </a:r>
            <a:r>
              <a:rPr lang="en-AU" sz="2000" spc="-7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Nie</a:t>
            </a: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5F134390-9A00-8ECB-3965-984F044660CE}"/>
              </a:ext>
            </a:extLst>
          </p:cNvPr>
          <p:cNvGrpSpPr/>
          <p:nvPr/>
        </p:nvGrpSpPr>
        <p:grpSpPr>
          <a:xfrm>
            <a:off x="366344" y="5554002"/>
            <a:ext cx="3240000" cy="3240000"/>
            <a:chOff x="366344" y="5554002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66344" y="55540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Want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Wil </a:t>
              </a: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hê</a:t>
              </a: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60768" y="5925100"/>
              <a:ext cx="2602458" cy="2133587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81A03F0-7304-8225-E9B0-042804A653C2}"/>
              </a:ext>
            </a:extLst>
          </p:cNvPr>
          <p:cNvGrpSpPr/>
          <p:nvPr/>
        </p:nvGrpSpPr>
        <p:grpSpPr>
          <a:xfrm>
            <a:off x="4002354" y="5547944"/>
            <a:ext cx="3240000" cy="3240000"/>
            <a:chOff x="4002354" y="5547944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4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Don’t Want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995044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995044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995044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Wil </a:t>
              </a: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nie</a:t>
              </a:r>
              <a:r>
                <a:rPr lang="en-AU" sz="20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hê</a:t>
              </a:r>
              <a:r>
                <a:rPr lang="en-AU" sz="20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 </a:t>
              </a: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nie</a:t>
              </a: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995044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24768" y="5890475"/>
              <a:ext cx="1546465" cy="2133587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2D6E64FC-52CB-0817-23E9-394B77F37AB8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What Time?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L="974090">
              <a:lnSpc>
                <a:spcPct val="100000"/>
              </a:lnSpc>
            </a:pPr>
            <a:endParaRPr lang="en-AU" sz="2000" spc="-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974090">
              <a:lnSpc>
                <a:spcPct val="100000"/>
              </a:lnSpc>
            </a:pPr>
            <a:r>
              <a:rPr lang="en-AU" sz="2000" spc="-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Hoe Laat?</a:t>
            </a:r>
          </a:p>
          <a:p>
            <a:pPr marL="974090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0787" y="2603500"/>
            <a:ext cx="2862424" cy="1778482"/>
          </a:xfrm>
          <a:prstGeom prst="rect">
            <a:avLst/>
          </a:prstGeom>
        </p:spPr>
      </p:pic>
      <p:sp>
        <p:nvSpPr>
          <p:cNvPr id="6" name="object 6">
            <a:extLst>
              <a:ext uri="{FF2B5EF4-FFF2-40B4-BE49-F238E27FC236}">
                <a16:creationId xmlns:a16="http://schemas.microsoft.com/office/drawing/2014/main" id="{1CA22397-3D23-407C-B7BC-4D2C516C660B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48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Breakfast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AU"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AU"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AU"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R="7620" algn="ctr">
              <a:lnSpc>
                <a:spcPct val="100000"/>
              </a:lnSpc>
            </a:pPr>
            <a:r>
              <a:rPr lang="en-AU" sz="2000" spc="-85" dirty="0" err="1">
                <a:solidFill>
                  <a:srgbClr val="231F20"/>
                </a:solidFill>
                <a:latin typeface="Trebuchet MS"/>
                <a:cs typeface="Trebuchet MS"/>
              </a:rPr>
              <a:t>Ontbyt</a:t>
            </a:r>
            <a:endParaRPr lang="en-AU" sz="2000" spc="-8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R="7620" algn="ctr">
              <a:lnSpc>
                <a:spcPct val="100000"/>
              </a:lnSpc>
            </a:pPr>
            <a:endParaRPr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8462" y="1903548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Breakfast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5875" algn="ctr">
              <a:lnSpc>
                <a:spcPct val="100000"/>
              </a:lnSpc>
            </a:pPr>
            <a:endParaRPr lang="en-AU" sz="2000" spc="-8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5875" algn="ctr"/>
            <a:r>
              <a:rPr lang="en-AU" sz="2000" spc="-85" dirty="0" err="1">
                <a:solidFill>
                  <a:srgbClr val="231F20"/>
                </a:solidFill>
                <a:latin typeface="Trebuchet MS"/>
                <a:cs typeface="Trebuchet MS"/>
              </a:rPr>
              <a:t>Ontbyt</a:t>
            </a:r>
            <a:endParaRPr lang="en-AU" sz="2000" spc="-8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5875" algn="ctr"/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085" y="613246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Breakfast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8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lang="en-AU" sz="2000" spc="-85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Ontbyt</a:t>
            </a: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08462" y="6132469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Lunch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AU" sz="2600" dirty="0">
              <a:latin typeface="Times New Roman"/>
              <a:cs typeface="Times New Roman"/>
            </a:endParaRPr>
          </a:p>
          <a:p>
            <a:pPr marR="6985" algn="ctr">
              <a:lnSpc>
                <a:spcPct val="100000"/>
              </a:lnSpc>
            </a:pPr>
            <a:r>
              <a:rPr lang="en-AU" sz="2000" spc="-35" dirty="0" err="1">
                <a:solidFill>
                  <a:srgbClr val="231F20"/>
                </a:solidFill>
                <a:latin typeface="Trebuchet MS"/>
                <a:cs typeface="Trebuchet MS"/>
              </a:rPr>
              <a:t>Middagete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50" y="410789"/>
            <a:ext cx="2162201" cy="102429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4288" y="6680454"/>
            <a:ext cx="2849478" cy="1750302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58960" y="2460765"/>
            <a:ext cx="2278079" cy="2125572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72488" y="2582646"/>
            <a:ext cx="2827711" cy="1881810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208596" y="6639389"/>
            <a:ext cx="2839732" cy="183243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D502E5A6-C1D5-BD9C-455B-17244386A952}"/>
              </a:ext>
            </a:extLst>
          </p:cNvPr>
          <p:cNvGrpSpPr/>
          <p:nvPr/>
        </p:nvGrpSpPr>
        <p:grpSpPr>
          <a:xfrm>
            <a:off x="366344" y="1903551"/>
            <a:ext cx="3240000" cy="3240000"/>
            <a:chOff x="366344" y="1903551"/>
            <a:chExt cx="3240000" cy="3240000"/>
          </a:xfrm>
        </p:grpSpPr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76757" y="2451100"/>
              <a:ext cx="2770492" cy="2133587"/>
            </a:xfrm>
            <a:prstGeom prst="rect">
              <a:avLst/>
            </a:prstGeom>
          </p:spPr>
        </p:pic>
        <p:sp>
          <p:nvSpPr>
            <p:cNvPr id="2" name="object 2"/>
            <p:cNvSpPr txBox="1"/>
            <p:nvPr/>
          </p:nvSpPr>
          <p:spPr>
            <a:xfrm>
              <a:off x="366344" y="190355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Book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635" algn="ctr">
                <a:lnSpc>
                  <a:spcPct val="100000"/>
                </a:lnSpc>
              </a:pPr>
              <a:endParaRPr lang="en-AU" sz="2000" spc="-1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635" algn="ctr">
                <a:lnSpc>
                  <a:spcPct val="100000"/>
                </a:lnSpc>
              </a:pPr>
              <a:r>
                <a:rPr lang="en-AU" sz="2000" spc="-1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Boek</a:t>
              </a:r>
              <a:endParaRPr lang="en-AU" sz="2000" spc="-1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</p:txBody>
        </p:sp>
      </p:grp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24BD096-140E-3161-00DA-AAB7B769E50D}"/>
              </a:ext>
            </a:extLst>
          </p:cNvPr>
          <p:cNvGrpSpPr/>
          <p:nvPr/>
        </p:nvGrpSpPr>
        <p:grpSpPr>
          <a:xfrm>
            <a:off x="366344" y="5554002"/>
            <a:ext cx="3191510" cy="3077766"/>
            <a:chOff x="366344" y="5554002"/>
            <a:chExt cx="3191510" cy="3077766"/>
          </a:xfrm>
        </p:grpSpPr>
        <p:sp>
          <p:nvSpPr>
            <p:cNvPr id="4" name="object 4"/>
            <p:cNvSpPr txBox="1"/>
            <p:nvPr/>
          </p:nvSpPr>
          <p:spPr>
            <a:xfrm>
              <a:off x="366344" y="5554002"/>
              <a:ext cx="3191510" cy="3077766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Comb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R="4445" algn="ctr">
                <a:lnSpc>
                  <a:spcPct val="100000"/>
                </a:lnSpc>
              </a:pPr>
              <a:r>
                <a:rPr lang="en-AU" sz="2000" spc="-5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Kam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3586" y="6156249"/>
              <a:ext cx="2939363" cy="1933651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5A80E0E-0997-A068-F8FE-A5C3724D1204}"/>
              </a:ext>
            </a:extLst>
          </p:cNvPr>
          <p:cNvGrpSpPr/>
          <p:nvPr/>
        </p:nvGrpSpPr>
        <p:grpSpPr>
          <a:xfrm>
            <a:off x="4002354" y="5547943"/>
            <a:ext cx="3240000" cy="3240000"/>
            <a:chOff x="4002354" y="5547943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Makeup</a:t>
              </a: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1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1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Grimering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53650" y="5956300"/>
              <a:ext cx="2685251" cy="2119935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ED6B48E-F795-2C3B-3EAD-D6C0274D994A}"/>
              </a:ext>
            </a:extLst>
          </p:cNvPr>
          <p:cNvGrpSpPr/>
          <p:nvPr/>
        </p:nvGrpSpPr>
        <p:grpSpPr>
          <a:xfrm>
            <a:off x="4002354" y="1896402"/>
            <a:ext cx="3240000" cy="3240000"/>
            <a:chOff x="4002354" y="1896402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4002354" y="18964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Glasses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6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Bril</a:t>
              </a:r>
              <a:endParaRPr lang="en-AU" sz="2000" spc="-6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75121" y="3031027"/>
              <a:ext cx="2842307" cy="1337538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EDB933BC-16D4-537A-AF13-1F7E1C9CF42D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66850" y="2223215"/>
            <a:ext cx="1590497" cy="2133587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366344" y="190355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Watch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R="46355" algn="ctr">
              <a:lnSpc>
                <a:spcPct val="100000"/>
              </a:lnSpc>
            </a:pPr>
            <a:endParaRPr lang="en-AU" sz="2000" spc="-8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R="46355" algn="ctr">
              <a:lnSpc>
                <a:spcPct val="100000"/>
              </a:lnSpc>
            </a:pPr>
            <a:r>
              <a:rPr lang="en-AU" sz="2000" spc="-85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Horlosie</a:t>
            </a:r>
            <a:endParaRPr lang="en-AU" sz="2000" spc="-8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R="46355"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Jewellery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R="8890" algn="ctr">
              <a:lnSpc>
                <a:spcPct val="100000"/>
              </a:lnSpc>
            </a:pPr>
            <a:endParaRPr lang="en-AU" sz="2000" spc="-10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R="8890" algn="ctr">
              <a:lnSpc>
                <a:spcPct val="100000"/>
              </a:lnSpc>
            </a:pPr>
            <a:r>
              <a:rPr lang="en-AU" sz="2000" spc="-10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Juwele</a:t>
            </a: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19891" y="2221579"/>
            <a:ext cx="1449388" cy="212025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F806B5D-D708-9E87-C2DF-F31416C8CC19}"/>
              </a:ext>
            </a:extLst>
          </p:cNvPr>
          <p:cNvGrpSpPr/>
          <p:nvPr/>
        </p:nvGrpSpPr>
        <p:grpSpPr>
          <a:xfrm>
            <a:off x="366344" y="5554002"/>
            <a:ext cx="3240000" cy="3240000"/>
            <a:chOff x="366344" y="5554002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66344" y="55540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400" dirty="0">
                  <a:latin typeface="Times New Roman"/>
                  <a:cs typeface="Times New Roman"/>
                </a:rPr>
                <a:t>Hearing Aid</a:t>
              </a: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400" dirty="0">
                <a:latin typeface="Times New Roman"/>
                <a:cs typeface="Times New Roman"/>
              </a:endParaRPr>
            </a:p>
            <a:p>
              <a:pPr algn="ctr"/>
              <a:r>
                <a:rPr lang="en-AU" sz="2400" spc="5" dirty="0" err="1">
                  <a:solidFill>
                    <a:srgbClr val="231F20"/>
                  </a:solidFill>
                  <a:latin typeface="Trebuchet MS"/>
                  <a:cs typeface="Trebuchet MS"/>
                </a:rPr>
                <a:t>Gehoorapparaat</a:t>
              </a:r>
              <a:endParaRPr lang="en-AU" sz="2400" dirty="0">
                <a:latin typeface="Trebuchet MS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13479" y="6032513"/>
              <a:ext cx="1281133" cy="2133587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705AB8D-58F7-77C3-250D-4B1A008DAD0D}"/>
              </a:ext>
            </a:extLst>
          </p:cNvPr>
          <p:cNvGrpSpPr/>
          <p:nvPr/>
        </p:nvGrpSpPr>
        <p:grpSpPr>
          <a:xfrm>
            <a:off x="4002354" y="5547943"/>
            <a:ext cx="3240000" cy="3240000"/>
            <a:chOff x="4002354" y="5547943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Dentures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2065" algn="ctr">
                <a:lnSpc>
                  <a:spcPct val="100000"/>
                </a:lnSpc>
              </a:pPr>
              <a:endParaRPr lang="en-AU" sz="2000" spc="-4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12065" algn="ctr">
                <a:lnSpc>
                  <a:spcPct val="100000"/>
                </a:lnSpc>
              </a:pPr>
              <a:r>
                <a:rPr lang="en-AU" sz="2000" spc="-4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Kunsgebit</a:t>
              </a:r>
              <a:endParaRPr lang="en-AU" sz="2000" spc="-4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12065"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74326" y="5956300"/>
              <a:ext cx="2496056" cy="1991845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1F98772C-1340-D917-C776-195E405FAA0C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02354" y="189640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Incontinence Pad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/>
            <a:r>
              <a:rPr lang="en-AU" sz="2000" spc="-85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Inkontinensie</a:t>
            </a:r>
            <a:r>
              <a:rPr lang="en-AU" sz="2000" spc="-8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 </a:t>
            </a:r>
            <a:r>
              <a:rPr lang="en-AU" sz="2000" spc="-85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Doekie</a:t>
            </a:r>
            <a:endParaRPr lang="en-AU" sz="2000" dirty="0"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344" y="190355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Tissues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spc="-6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lang="en-AU" sz="2000" spc="-65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Sneesdoekies</a:t>
            </a:r>
            <a:endParaRPr lang="en-AU" sz="2000" spc="-6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94207" y="2521256"/>
            <a:ext cx="2735579" cy="213358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D52ECDD-BA98-0646-56E0-685C08B3601A}"/>
              </a:ext>
            </a:extLst>
          </p:cNvPr>
          <p:cNvGrpSpPr/>
          <p:nvPr/>
        </p:nvGrpSpPr>
        <p:grpSpPr>
          <a:xfrm>
            <a:off x="366344" y="5554002"/>
            <a:ext cx="3191510" cy="3077766"/>
            <a:chOff x="366344" y="5554002"/>
            <a:chExt cx="3191510" cy="3077766"/>
          </a:xfrm>
        </p:grpSpPr>
        <p:sp>
          <p:nvSpPr>
            <p:cNvPr id="3" name="object 3"/>
            <p:cNvSpPr txBox="1"/>
            <p:nvPr/>
          </p:nvSpPr>
          <p:spPr>
            <a:xfrm>
              <a:off x="366344" y="5554002"/>
              <a:ext cx="3191510" cy="3077766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Pillow</a:t>
              </a: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8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8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Kussing</a:t>
              </a:r>
              <a:endParaRPr lang="en-AU" sz="2000" spc="-8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01650" y="5933320"/>
              <a:ext cx="2892659" cy="1917109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566488" y="2298700"/>
            <a:ext cx="2063026" cy="2129915"/>
          </a:xfrm>
          <a:prstGeom prst="rect">
            <a:avLst/>
          </a:prstGeom>
        </p:spPr>
      </p:pic>
      <p:sp>
        <p:nvSpPr>
          <p:cNvPr id="10" name="object 6">
            <a:extLst>
              <a:ext uri="{FF2B5EF4-FFF2-40B4-BE49-F238E27FC236}">
                <a16:creationId xmlns:a16="http://schemas.microsoft.com/office/drawing/2014/main" id="{7F0C24BB-B2C5-5687-20D0-C984853E52B4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15566" y="6108700"/>
            <a:ext cx="2728322" cy="2221484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366344" y="1903548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Pain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R="5080" algn="ctr">
              <a:lnSpc>
                <a:spcPct val="100000"/>
              </a:lnSpc>
            </a:pPr>
            <a:endParaRPr lang="en-AU" sz="2000" spc="-7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R="5080" algn="ctr">
              <a:lnSpc>
                <a:spcPct val="100000"/>
              </a:lnSpc>
            </a:pPr>
            <a:endParaRPr lang="en-AU" sz="2000" spc="-7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R="5080" algn="ctr">
              <a:lnSpc>
                <a:spcPct val="100000"/>
              </a:lnSpc>
            </a:pPr>
            <a:r>
              <a:rPr lang="en-AU" sz="2000" spc="-7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Pyn</a:t>
            </a:r>
            <a:endParaRPr lang="en-AU" sz="2000" spc="-7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5547943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Umbrella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R="6350" algn="ctr">
              <a:lnSpc>
                <a:spcPct val="100000"/>
              </a:lnSpc>
            </a:pPr>
            <a:endParaRPr lang="en-AU" sz="2000" spc="-7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R="6350" algn="ctr">
              <a:lnSpc>
                <a:spcPct val="100000"/>
              </a:lnSpc>
            </a:pPr>
            <a:r>
              <a:rPr lang="en-AU" sz="2000" spc="-7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Sambreel</a:t>
            </a: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344" y="555400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Medication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L="1003935">
              <a:lnSpc>
                <a:spcPct val="100000"/>
              </a:lnSpc>
            </a:pPr>
            <a:endParaRPr lang="en-AU" sz="2000" spc="-4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1003935">
              <a:lnSpc>
                <a:spcPct val="100000"/>
              </a:lnSpc>
            </a:pPr>
            <a:r>
              <a:rPr lang="en-AU" sz="2000" spc="-4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Medikasie</a:t>
            </a:r>
            <a:endParaRPr lang="en-AU" sz="2000" spc="-4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1003935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0074" y="6262560"/>
            <a:ext cx="2903850" cy="197974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04000" y="2557310"/>
            <a:ext cx="2903850" cy="193247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15D7ACB-58E9-C70B-6896-96D18D77ABF7}"/>
              </a:ext>
            </a:extLst>
          </p:cNvPr>
          <p:cNvGrpSpPr/>
          <p:nvPr/>
        </p:nvGrpSpPr>
        <p:grpSpPr>
          <a:xfrm>
            <a:off x="4002354" y="1896401"/>
            <a:ext cx="3240000" cy="3240000"/>
            <a:chOff x="4002354" y="1896401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4002354" y="18964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Painkiller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R="6350" algn="ctr">
                <a:lnSpc>
                  <a:spcPct val="100000"/>
                </a:lnSpc>
              </a:pPr>
              <a:endParaRPr lang="en-AU" sz="2000" spc="-9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R="6350" algn="ctr">
                <a:lnSpc>
                  <a:spcPct val="100000"/>
                </a:lnSpc>
              </a:pPr>
              <a:r>
                <a:rPr lang="en-AU" sz="2000" spc="-9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Pynstiller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71801" y="2405986"/>
              <a:ext cx="2815852" cy="1873910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BA15BE9F-5DDB-09EA-F638-E748F0C2C7D0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3877" y="6158394"/>
            <a:ext cx="2218913" cy="2133587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002354" y="5547944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Wheelchair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/>
            <a:r>
              <a:rPr lang="en-AU" sz="2000" spc="-7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Rolstoel</a:t>
            </a:r>
            <a:endParaRPr lang="en-AU" sz="2000" dirty="0"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F6320DA-3677-9E6F-F2AD-DFE1C02B46CD}"/>
              </a:ext>
            </a:extLst>
          </p:cNvPr>
          <p:cNvGrpSpPr/>
          <p:nvPr/>
        </p:nvGrpSpPr>
        <p:grpSpPr>
          <a:xfrm>
            <a:off x="4002354" y="1896402"/>
            <a:ext cx="3240000" cy="3240000"/>
            <a:chOff x="4002354" y="1896402"/>
            <a:chExt cx="3240000" cy="3240000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95866" y="2374600"/>
              <a:ext cx="1804266" cy="2135662"/>
            </a:xfrm>
            <a:prstGeom prst="rect">
              <a:avLst/>
            </a:prstGeom>
          </p:spPr>
        </p:pic>
        <p:sp>
          <p:nvSpPr>
            <p:cNvPr id="4" name="object 4"/>
            <p:cNvSpPr txBox="1"/>
            <p:nvPr/>
          </p:nvSpPr>
          <p:spPr>
            <a:xfrm>
              <a:off x="4002354" y="18964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Walking Frame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/>
              <a:r>
                <a:rPr lang="en-AU" sz="2000" spc="-6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Loopraam</a:t>
              </a: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66344" y="555400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 err="1">
                <a:latin typeface="Trebuchet MS" panose="020B0703020202090204" pitchFamily="34" charset="0"/>
                <a:cs typeface="Times New Roman"/>
              </a:rPr>
              <a:t>Wheelled</a:t>
            </a:r>
            <a:r>
              <a:rPr lang="en-AU" sz="2000" dirty="0">
                <a:latin typeface="Trebuchet MS" panose="020B0703020202090204" pitchFamily="34" charset="0"/>
                <a:cs typeface="Times New Roman"/>
              </a:rPr>
              <a:t> Walker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/>
            <a:r>
              <a:rPr lang="en-AU" sz="2000" spc="-5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Loopraam</a:t>
            </a:r>
            <a:r>
              <a:rPr lang="en-AU" sz="2000" spc="-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 met </a:t>
            </a:r>
            <a:r>
              <a:rPr lang="en-AU" sz="2000" spc="-5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Wiele</a:t>
            </a:r>
            <a:endParaRPr lang="en-AU" sz="2000" dirty="0"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</p:txBody>
      </p: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407928" y="6032513"/>
            <a:ext cx="2380132" cy="213358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671E9DE8-1F2A-D57F-7E70-6F109CF5D462}"/>
              </a:ext>
            </a:extLst>
          </p:cNvPr>
          <p:cNvGrpSpPr/>
          <p:nvPr/>
        </p:nvGrpSpPr>
        <p:grpSpPr>
          <a:xfrm>
            <a:off x="366344" y="1903548"/>
            <a:ext cx="3240000" cy="3240000"/>
            <a:chOff x="366344" y="1903548"/>
            <a:chExt cx="3240000" cy="3240000"/>
          </a:xfrm>
        </p:grpSpPr>
        <p:sp>
          <p:nvSpPr>
            <p:cNvPr id="2" name="object 2"/>
            <p:cNvSpPr txBox="1"/>
            <p:nvPr/>
          </p:nvSpPr>
          <p:spPr>
            <a:xfrm>
              <a:off x="366344" y="1903548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Walking Stick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6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6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6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6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6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6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6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6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Kierie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25450" y="2401419"/>
              <a:ext cx="3077845" cy="2082025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F28E273C-3217-5F22-34BE-9D7A2AFE45A8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945215" y="1662098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Sleepwear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/>
            <a:r>
              <a:rPr lang="en-AU" sz="2000" spc="-7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Nagklere</a:t>
            </a:r>
            <a:endParaRPr lang="en-AU" sz="2000" dirty="0"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Slippers</a:t>
            </a: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L="12065" algn="ctr">
              <a:lnSpc>
                <a:spcPct val="100000"/>
              </a:lnSpc>
            </a:pPr>
            <a:r>
              <a:rPr lang="en-AU" sz="2000" spc="-5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Pantoffels</a:t>
            </a:r>
            <a:endParaRPr lang="en-AU" sz="2000" spc="-5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12065"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215307" y="2188807"/>
            <a:ext cx="2807932" cy="2003653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564FED57-1E7D-9D07-1AA8-D9DFEC2969CD}"/>
              </a:ext>
            </a:extLst>
          </p:cNvPr>
          <p:cNvGrpSpPr/>
          <p:nvPr/>
        </p:nvGrpSpPr>
        <p:grpSpPr>
          <a:xfrm>
            <a:off x="4002354" y="5547943"/>
            <a:ext cx="3240000" cy="3240000"/>
            <a:chOff x="4002354" y="5547943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4002354" y="554794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Underwear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996950">
                <a:lnSpc>
                  <a:spcPct val="100000"/>
                </a:lnSpc>
              </a:pPr>
              <a:r>
                <a:rPr lang="en-AU" sz="2000" spc="-55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Onderklere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83050" y="6358014"/>
              <a:ext cx="2980689" cy="1731886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8687" y="6184900"/>
            <a:ext cx="2871349" cy="1781665"/>
          </a:xfrm>
          <a:prstGeom prst="rect">
            <a:avLst/>
          </a:prstGeom>
        </p:spPr>
      </p:pic>
      <p:sp>
        <p:nvSpPr>
          <p:cNvPr id="12" name="object 6">
            <a:extLst>
              <a:ext uri="{FF2B5EF4-FFF2-40B4-BE49-F238E27FC236}">
                <a16:creationId xmlns:a16="http://schemas.microsoft.com/office/drawing/2014/main" id="{688A34CB-F511-B8F7-4A68-FCC5EB0F1EAF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43DC54-2D73-762A-5FE8-EB8339F1E5B6}"/>
              </a:ext>
            </a:extLst>
          </p:cNvPr>
          <p:cNvSpPr txBox="1"/>
          <p:nvPr/>
        </p:nvSpPr>
        <p:spPr>
          <a:xfrm>
            <a:off x="1891553" y="5167263"/>
            <a:ext cx="37831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82955">
              <a:lnSpc>
                <a:spcPct val="100000"/>
              </a:lnSpc>
            </a:pPr>
            <a:endParaRPr lang="en-AU" sz="1800" dirty="0">
              <a:latin typeface="Trebuchet MS"/>
              <a:cs typeface="Trebuchet MS"/>
            </a:endParaRPr>
          </a:p>
        </p:txBody>
      </p:sp>
      <p:sp>
        <p:nvSpPr>
          <p:cNvPr id="21" name="object 3">
            <a:extLst>
              <a:ext uri="{FF2B5EF4-FFF2-40B4-BE49-F238E27FC236}">
                <a16:creationId xmlns:a16="http://schemas.microsoft.com/office/drawing/2014/main" id="{D73377BC-1F9C-1C72-ADFC-B7DF77E06C2A}"/>
              </a:ext>
            </a:extLst>
          </p:cNvPr>
          <p:cNvSpPr txBox="1"/>
          <p:nvPr/>
        </p:nvSpPr>
        <p:spPr>
          <a:xfrm>
            <a:off x="384361" y="1662098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Dressing Gown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/>
            <a:r>
              <a:rPr lang="en-AU" sz="2000" spc="-7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Japon</a:t>
            </a:r>
            <a:r>
              <a: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 / </a:t>
            </a:r>
            <a:r>
              <a:rPr lang="en-AU" sz="2000" spc="-7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Kamerjas</a:t>
            </a:r>
            <a:endParaRPr lang="en-AU" sz="2000" dirty="0">
              <a:latin typeface="Trebuchet MS" panose="020B0703020202090204" pitchFamily="34" charset="0"/>
              <a:cs typeface="Trebuchet MS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153007" y="2146313"/>
            <a:ext cx="1627808" cy="2133587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Trousers</a:t>
            </a:r>
          </a:p>
          <a:p>
            <a:pPr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L="12065" algn="ctr">
              <a:lnSpc>
                <a:spcPct val="100000"/>
              </a:lnSpc>
            </a:pPr>
            <a:r>
              <a:rPr lang="en-AU" sz="2000" spc="-8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Broek</a:t>
            </a: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344" y="1903549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Shirt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L="12700" algn="ctr">
              <a:lnSpc>
                <a:spcPct val="100000"/>
              </a:lnSpc>
            </a:pPr>
            <a:r>
              <a:rPr lang="en-AU" sz="2000" spc="-6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Hemp</a:t>
            </a: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5425FAF-7786-C907-7185-20CE44A33CD9}"/>
              </a:ext>
            </a:extLst>
          </p:cNvPr>
          <p:cNvGrpSpPr/>
          <p:nvPr/>
        </p:nvGrpSpPr>
        <p:grpSpPr>
          <a:xfrm>
            <a:off x="4002354" y="1896401"/>
            <a:ext cx="3240000" cy="3240000"/>
            <a:chOff x="4002354" y="1896401"/>
            <a:chExt cx="3240000" cy="3240000"/>
          </a:xfrm>
        </p:grpSpPr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14901" y="2146300"/>
              <a:ext cx="1291878" cy="2456677"/>
            </a:xfrm>
            <a:prstGeom prst="rect">
              <a:avLst/>
            </a:prstGeom>
          </p:spPr>
        </p:pic>
        <p:sp>
          <p:nvSpPr>
            <p:cNvPr id="5" name="object 5"/>
            <p:cNvSpPr txBox="1"/>
            <p:nvPr/>
          </p:nvSpPr>
          <p:spPr>
            <a:xfrm>
              <a:off x="4002354" y="18964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Dress</a:t>
              </a:r>
            </a:p>
            <a:p>
              <a:pPr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1430" algn="ctr">
                <a:lnSpc>
                  <a:spcPct val="100000"/>
                </a:lnSpc>
              </a:pPr>
              <a:r>
                <a:rPr lang="en-AU" sz="2000" spc="-40" dirty="0" err="1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Rok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</p:grp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A14CAFAE-93D3-B9ED-DB75-3C740BB1A245}"/>
              </a:ext>
            </a:extLst>
          </p:cNvPr>
          <p:cNvGrpSpPr/>
          <p:nvPr/>
        </p:nvGrpSpPr>
        <p:grpSpPr>
          <a:xfrm>
            <a:off x="4002353" y="5547943"/>
            <a:ext cx="3240000" cy="3240000"/>
            <a:chOff x="4002353" y="5547943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4002353" y="554794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Skirt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7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spc="-7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Romp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73018" y="5956300"/>
              <a:ext cx="2049954" cy="2133587"/>
            </a:xfrm>
            <a:prstGeom prst="rect">
              <a:avLst/>
            </a:prstGeom>
          </p:spPr>
        </p:pic>
      </p:grpSp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856983" y="2367179"/>
            <a:ext cx="2210028" cy="2141321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325340" y="5956300"/>
            <a:ext cx="1329905" cy="2190864"/>
          </a:xfrm>
          <a:prstGeom prst="rect">
            <a:avLst/>
          </a:prstGeom>
        </p:spPr>
      </p:pic>
      <p:sp>
        <p:nvSpPr>
          <p:cNvPr id="12" name="object 6">
            <a:extLst>
              <a:ext uri="{FF2B5EF4-FFF2-40B4-BE49-F238E27FC236}">
                <a16:creationId xmlns:a16="http://schemas.microsoft.com/office/drawing/2014/main" id="{6EF43C23-EBE0-D9CE-363D-FFAD55D14221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65944" y="6184900"/>
            <a:ext cx="1792111" cy="2133587"/>
          </a:xfrm>
          <a:prstGeom prst="rect">
            <a:avLst/>
          </a:prstGeom>
        </p:spPr>
      </p:pic>
      <p:sp>
        <p:nvSpPr>
          <p:cNvPr id="2" name="object 2"/>
          <p:cNvSpPr txBox="1"/>
          <p:nvPr/>
        </p:nvSpPr>
        <p:spPr>
          <a:xfrm>
            <a:off x="366344" y="55540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Jumper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spc="-65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Trui</a:t>
            </a: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66344" y="1903548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Socks</a:t>
            </a: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L="12065" algn="ctr">
              <a:lnSpc>
                <a:spcPct val="100000"/>
              </a:lnSpc>
            </a:pPr>
            <a:endParaRPr lang="en-AU" sz="2000" spc="-1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12065" algn="ctr">
              <a:lnSpc>
                <a:spcPct val="100000"/>
              </a:lnSpc>
            </a:pPr>
            <a:endParaRPr lang="en-AU" sz="2000" spc="-1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12065" algn="ctr">
              <a:lnSpc>
                <a:spcPct val="100000"/>
              </a:lnSpc>
            </a:pPr>
            <a:r>
              <a:rPr lang="en-AU" sz="2000" spc="-15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Kouse</a:t>
            </a:r>
            <a:endParaRPr lang="en-AU" sz="2000" spc="-15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002354" y="189640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Shoes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L="12065" algn="ctr">
              <a:lnSpc>
                <a:spcPct val="100000"/>
              </a:lnSpc>
            </a:pPr>
            <a:endParaRPr lang="en-AU" sz="2000" spc="-10" dirty="0">
              <a:solidFill>
                <a:srgbClr val="231F20"/>
              </a:solidFill>
              <a:latin typeface="Trebuchet MS" panose="020B0703020202090204" pitchFamily="34" charset="0"/>
              <a:cs typeface="Trebuchet MS"/>
            </a:endParaRPr>
          </a:p>
          <a:p>
            <a:pPr marL="12065" algn="ctr">
              <a:lnSpc>
                <a:spcPct val="100000"/>
              </a:lnSpc>
            </a:pPr>
            <a:r>
              <a:rPr lang="en-AU" sz="2000" spc="-10" dirty="0" err="1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rPr>
              <a:t>Skoene</a:t>
            </a: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911CB98-213E-2EE3-1EF7-59DE635D1A2A}"/>
              </a:ext>
            </a:extLst>
          </p:cNvPr>
          <p:cNvGrpSpPr/>
          <p:nvPr/>
        </p:nvGrpSpPr>
        <p:grpSpPr>
          <a:xfrm>
            <a:off x="4002354" y="5547943"/>
            <a:ext cx="3240000" cy="3240000"/>
            <a:chOff x="4002354" y="5547943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3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Coat</a:t>
              </a:r>
            </a:p>
            <a:p>
              <a:pPr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2700" algn="ctr">
                <a:lnSpc>
                  <a:spcPct val="100000"/>
                </a:lnSpc>
              </a:pPr>
              <a:r>
                <a:rPr lang="en-AU" sz="2000" spc="-7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Jas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16031" y="6032513"/>
              <a:ext cx="1563927" cy="2133587"/>
            </a:xfrm>
            <a:prstGeom prst="rect">
              <a:avLst/>
            </a:prstGeom>
          </p:spPr>
        </p:pic>
      </p:grpSp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5133" y="2500022"/>
            <a:ext cx="2793732" cy="1779878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707904" y="2374900"/>
            <a:ext cx="1780182" cy="2133587"/>
          </a:xfrm>
          <a:prstGeom prst="rect">
            <a:avLst/>
          </a:prstGeom>
        </p:spPr>
      </p:pic>
      <p:sp>
        <p:nvSpPr>
          <p:cNvPr id="12" name="object 6">
            <a:extLst>
              <a:ext uri="{FF2B5EF4-FFF2-40B4-BE49-F238E27FC236}">
                <a16:creationId xmlns:a16="http://schemas.microsoft.com/office/drawing/2014/main" id="{B8912A3A-922B-1CF9-6F3B-2235875E1711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6344" y="1903551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Lunch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5875" algn="ctr"/>
            <a:endParaRPr lang="en-AU" sz="2000" spc="-35" dirty="0">
              <a:solidFill>
                <a:srgbClr val="231F20"/>
              </a:solidFill>
              <a:latin typeface="Trebuchet MS"/>
              <a:cs typeface="Trebuchet MS"/>
            </a:endParaRPr>
          </a:p>
          <a:p>
            <a:pPr marL="15875" algn="ctr"/>
            <a:r>
              <a:rPr lang="en-AU" sz="2000" spc="-35" dirty="0" err="1">
                <a:solidFill>
                  <a:srgbClr val="231F20"/>
                </a:solidFill>
                <a:latin typeface="Trebuchet MS"/>
                <a:cs typeface="Trebuchet MS"/>
              </a:rPr>
              <a:t>Middagete</a:t>
            </a:r>
            <a:endParaRPr lang="en-AU" sz="2000" dirty="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002354" y="1896400"/>
            <a:ext cx="3240000" cy="3385542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/>
            <a:r>
              <a:rPr lang="en-AU" sz="2000" dirty="0">
                <a:latin typeface="Trebuchet MS" panose="020B0703020202090204" pitchFamily="34" charset="0"/>
                <a:cs typeface="Times New Roman"/>
              </a:rPr>
              <a:t>Dinner</a:t>
            </a:r>
            <a:endParaRPr lang="en-AU" sz="24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 marR="4445" algn="ctr">
              <a:lnSpc>
                <a:spcPct val="100000"/>
              </a:lnSpc>
            </a:pPr>
            <a:endParaRPr lang="en-AU" sz="1800" dirty="0">
              <a:effectLst/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R="4445" algn="ctr">
              <a:lnSpc>
                <a:spcPct val="100000"/>
              </a:lnSpc>
            </a:pPr>
            <a:r>
              <a:rPr lang="en-AU" sz="18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Aandete</a:t>
            </a:r>
            <a:endParaRPr lang="en-AU" dirty="0"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R="4445" algn="ctr">
              <a:lnSpc>
                <a:spcPct val="100000"/>
              </a:lnSpc>
            </a:pPr>
            <a:r>
              <a:rPr lang="en-AU" sz="2000" dirty="0">
                <a:effectLst/>
              </a:rPr>
              <a:t> 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344" y="5638314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Dinner</a:t>
            </a:r>
            <a:endParaRPr sz="24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19050" algn="ctr">
              <a:lnSpc>
                <a:spcPct val="100000"/>
              </a:lnSpc>
            </a:pPr>
            <a:endParaRPr lang="en-AU" sz="1800" dirty="0">
              <a:effectLst/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19050" algn="ctr">
              <a:lnSpc>
                <a:spcPct val="100000"/>
              </a:lnSpc>
            </a:pPr>
            <a:r>
              <a:rPr lang="en-AU" sz="18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Aandete</a:t>
            </a:r>
            <a:endParaRPr lang="en-AU" sz="1800" dirty="0">
              <a:effectLst/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19050" algn="ctr">
              <a:lnSpc>
                <a:spcPct val="100000"/>
              </a:lnSpc>
            </a:pPr>
            <a:r>
              <a:rPr lang="en-AU" sz="2000" dirty="0">
                <a:effectLst/>
              </a:rPr>
              <a:t> 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02354" y="5638314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Fish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600" dirty="0">
              <a:latin typeface="Times New Roman"/>
              <a:cs typeface="Times New Roman"/>
            </a:endParaRPr>
          </a:p>
          <a:p>
            <a:pPr marR="4445" algn="ctr">
              <a:lnSpc>
                <a:spcPct val="100000"/>
              </a:lnSpc>
            </a:pPr>
            <a:r>
              <a:rPr lang="en-AU" sz="18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Vis</a:t>
            </a:r>
          </a:p>
          <a:p>
            <a:pPr marR="4445" algn="ctr">
              <a:lnSpc>
                <a:spcPct val="100000"/>
              </a:lnSpc>
            </a:pPr>
            <a:r>
              <a:rPr lang="en-AU" sz="2000" dirty="0">
                <a:effectLst/>
              </a:rPr>
              <a:t> 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196092" y="6434798"/>
            <a:ext cx="2802229" cy="1319283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32352" y="2347781"/>
            <a:ext cx="1731295" cy="2133587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38082" y="6130642"/>
            <a:ext cx="2896524" cy="1927597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45364" y="2661716"/>
            <a:ext cx="2724663" cy="1819652"/>
          </a:xfrm>
          <a:prstGeom prst="rect">
            <a:avLst/>
          </a:prstGeom>
        </p:spPr>
      </p:pic>
      <p:sp>
        <p:nvSpPr>
          <p:cNvPr id="12" name="object 6">
            <a:extLst>
              <a:ext uri="{FF2B5EF4-FFF2-40B4-BE49-F238E27FC236}">
                <a16:creationId xmlns:a16="http://schemas.microsoft.com/office/drawing/2014/main" id="{F8DF9EE2-7C52-C839-BC93-C57372F7BADD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4002354" y="1896398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400" dirty="0">
                <a:latin typeface="Times New Roman"/>
                <a:cs typeface="Times New Roman"/>
              </a:rPr>
              <a:t>Beef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7620" algn="ctr">
              <a:lnSpc>
                <a:spcPct val="100000"/>
              </a:lnSpc>
            </a:pPr>
            <a:endParaRPr lang="en-AU" sz="1800" dirty="0">
              <a:effectLst/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7620" algn="ctr">
              <a:lnSpc>
                <a:spcPct val="100000"/>
              </a:lnSpc>
            </a:pPr>
            <a:endParaRPr lang="en-AU" dirty="0"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7620" algn="ctr">
              <a:lnSpc>
                <a:spcPct val="100000"/>
              </a:lnSpc>
            </a:pPr>
            <a:r>
              <a:rPr lang="en-AU" sz="20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Beesvleis</a:t>
            </a:r>
            <a:r>
              <a:rPr lang="en-AU" sz="2000" dirty="0">
                <a:effectLst/>
              </a:rPr>
              <a:t> </a:t>
            </a:r>
            <a:endParaRPr sz="20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66344" y="5554000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Lamb</a:t>
            </a: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550" dirty="0">
              <a:latin typeface="Times New Roman"/>
              <a:cs typeface="Times New Roman"/>
            </a:endParaRPr>
          </a:p>
          <a:p>
            <a:pPr marL="5715" algn="ctr">
              <a:lnSpc>
                <a:spcPct val="100000"/>
              </a:lnSpc>
            </a:pPr>
            <a:endParaRPr lang="en-AU" sz="1800" dirty="0">
              <a:effectLst/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5715" algn="ctr">
              <a:lnSpc>
                <a:spcPct val="100000"/>
              </a:lnSpc>
            </a:pPr>
            <a:r>
              <a:rPr lang="en-AU" sz="18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Lamsvleis</a:t>
            </a:r>
            <a:r>
              <a:rPr lang="en-AU" sz="2000" dirty="0">
                <a:effectLst/>
              </a:rPr>
              <a:t> 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0878" y="6125126"/>
            <a:ext cx="2830931" cy="209774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59966" y="2458308"/>
            <a:ext cx="2676283" cy="213048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8B17FC5-AE10-776E-FFE1-305320688C02}"/>
              </a:ext>
            </a:extLst>
          </p:cNvPr>
          <p:cNvGrpSpPr/>
          <p:nvPr/>
        </p:nvGrpSpPr>
        <p:grpSpPr>
          <a:xfrm>
            <a:off x="3949782" y="5554000"/>
            <a:ext cx="3240000" cy="3240000"/>
            <a:chOff x="3950158" y="5870114"/>
            <a:chExt cx="3240000" cy="3240000"/>
          </a:xfrm>
        </p:grpSpPr>
        <p:sp>
          <p:nvSpPr>
            <p:cNvPr id="6" name="object 6"/>
            <p:cNvSpPr txBox="1"/>
            <p:nvPr/>
          </p:nvSpPr>
          <p:spPr>
            <a:xfrm>
              <a:off x="3950158" y="5870114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Pork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Varkvleis</a:t>
              </a: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19994" y="6343747"/>
              <a:ext cx="2005200" cy="2130501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BDB38D83-C6D3-EC44-3939-5BF061CC4DC9}"/>
              </a:ext>
            </a:extLst>
          </p:cNvPr>
          <p:cNvGrpSpPr/>
          <p:nvPr/>
        </p:nvGrpSpPr>
        <p:grpSpPr>
          <a:xfrm>
            <a:off x="366344" y="1903552"/>
            <a:ext cx="3240000" cy="3240000"/>
            <a:chOff x="366344" y="1903552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366344" y="190355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Chicken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400" dirty="0">
                <a:latin typeface="Times New Roman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500" dirty="0">
                <a:latin typeface="Times New Roman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18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Hoender</a:t>
              </a:r>
              <a:endParaRPr lang="en-AU" sz="18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effectLst/>
                </a:rPr>
                <a:t> </a:t>
              </a:r>
              <a:endParaRPr sz="2000" dirty="0">
                <a:latin typeface="Trebuchet MS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893521" y="2576879"/>
              <a:ext cx="2120158" cy="2115832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0678745B-2E61-CB1E-F950-E41FB93740BC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366344" y="6032497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AU" sz="2000" dirty="0">
                <a:latin typeface="Times New Roman"/>
                <a:cs typeface="Times New Roman"/>
              </a:rPr>
              <a:t>Tea</a:t>
            </a: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imes New Roman"/>
              <a:cs typeface="Times New Roman"/>
            </a:endParaRPr>
          </a:p>
          <a:p>
            <a:pPr marR="11430" algn="ctr">
              <a:lnSpc>
                <a:spcPct val="100000"/>
              </a:lnSpc>
            </a:pPr>
            <a:endParaRPr lang="en-AU" sz="2000" dirty="0">
              <a:effectLst/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R="11430"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R="11430" algn="ctr">
              <a:lnSpc>
                <a:spcPct val="100000"/>
              </a:lnSpc>
            </a:pPr>
            <a:r>
              <a: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Tee</a:t>
            </a:r>
            <a:r>
              <a:rPr lang="en-AU" sz="2000" dirty="0">
                <a:effectLst/>
              </a:rPr>
              <a:t> 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8DAFDE0-392A-53C4-CA67-ECFCD759D1BF}"/>
              </a:ext>
            </a:extLst>
          </p:cNvPr>
          <p:cNvGrpSpPr/>
          <p:nvPr/>
        </p:nvGrpSpPr>
        <p:grpSpPr>
          <a:xfrm>
            <a:off x="3977996" y="6032496"/>
            <a:ext cx="3240000" cy="3240000"/>
            <a:chOff x="4002354" y="6032496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4002354" y="6032496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Sugar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8415"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8415"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8415" algn="ctr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Suiker</a:t>
              </a: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8415"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55557" y="6585702"/>
              <a:ext cx="2133594" cy="2133587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0EE04B8-351A-8FB4-2B98-1E626AA779D5}"/>
              </a:ext>
            </a:extLst>
          </p:cNvPr>
          <p:cNvGrpSpPr/>
          <p:nvPr/>
        </p:nvGrpSpPr>
        <p:grpSpPr>
          <a:xfrm>
            <a:off x="4002354" y="1896398"/>
            <a:ext cx="3240000" cy="3240000"/>
            <a:chOff x="4002354" y="1896398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1896398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Juice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Sap</a:t>
              </a: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83997" y="2322425"/>
              <a:ext cx="1427999" cy="2139467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2ED2F12-7023-573D-1C50-26D831BF2A92}"/>
              </a:ext>
            </a:extLst>
          </p:cNvPr>
          <p:cNvGrpSpPr/>
          <p:nvPr/>
        </p:nvGrpSpPr>
        <p:grpSpPr>
          <a:xfrm>
            <a:off x="366344" y="1903552"/>
            <a:ext cx="3240000" cy="3240000"/>
            <a:chOff x="366344" y="1903552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66344" y="190355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Water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11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lang="en-AU" sz="2000" spc="-11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r>
                <a:rPr sz="2000" spc="-11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Water</a:t>
              </a:r>
              <a:endParaRPr lang="en-AU" sz="2000" spc="-110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34643" y="2318690"/>
              <a:ext cx="2654719" cy="2133587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49148" y="6411800"/>
            <a:ext cx="2825711" cy="1872745"/>
          </a:xfrm>
          <a:prstGeom prst="rect">
            <a:avLst/>
          </a:prstGeom>
        </p:spPr>
      </p:pic>
      <p:sp>
        <p:nvSpPr>
          <p:cNvPr id="12" name="object 6">
            <a:extLst>
              <a:ext uri="{FF2B5EF4-FFF2-40B4-BE49-F238E27FC236}">
                <a16:creationId xmlns:a16="http://schemas.microsoft.com/office/drawing/2014/main" id="{5D986277-7BBB-859F-8996-505F13BF1F48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C895DA89-F367-ABCD-23B2-4FD30ED96EE4}"/>
              </a:ext>
            </a:extLst>
          </p:cNvPr>
          <p:cNvGrpSpPr/>
          <p:nvPr/>
        </p:nvGrpSpPr>
        <p:grpSpPr>
          <a:xfrm>
            <a:off x="4002354" y="1896396"/>
            <a:ext cx="3240000" cy="3240000"/>
            <a:chOff x="4002354" y="1896396"/>
            <a:chExt cx="3240000" cy="3240000"/>
          </a:xfrm>
        </p:grpSpPr>
        <p:sp>
          <p:nvSpPr>
            <p:cNvPr id="6" name="object 6"/>
            <p:cNvSpPr txBox="1"/>
            <p:nvPr/>
          </p:nvSpPr>
          <p:spPr>
            <a:xfrm>
              <a:off x="4002354" y="1896396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Coffee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8415"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8415"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8415" algn="ctr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Koffie</a:t>
              </a: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04844" y="2498051"/>
              <a:ext cx="1635020" cy="2050999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677EAF8-4267-73B1-CB46-D23A80AEC9EA}"/>
              </a:ext>
            </a:extLst>
          </p:cNvPr>
          <p:cNvGrpSpPr/>
          <p:nvPr/>
        </p:nvGrpSpPr>
        <p:grpSpPr>
          <a:xfrm>
            <a:off x="4002354" y="5547944"/>
            <a:ext cx="3240000" cy="3240000"/>
            <a:chOff x="4002354" y="5547944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4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Wine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R="11430"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R="11430"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Wyn</a:t>
              </a:r>
            </a:p>
            <a:p>
              <a:pPr marR="11430"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08354" y="6034523"/>
              <a:ext cx="1427999" cy="2133185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72CE80B-9F8C-9CCE-E4AD-C39D30775B5D}"/>
              </a:ext>
            </a:extLst>
          </p:cNvPr>
          <p:cNvGrpSpPr/>
          <p:nvPr/>
        </p:nvGrpSpPr>
        <p:grpSpPr>
          <a:xfrm>
            <a:off x="366344" y="5554001"/>
            <a:ext cx="3240000" cy="3240000"/>
            <a:chOff x="366344" y="5554001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66344" y="55540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Beer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Bier</a:t>
              </a: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65707" y="5925100"/>
              <a:ext cx="1551431" cy="2156529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67FEE52-0EA3-C66E-ACBB-DDC49BFA8A15}"/>
              </a:ext>
            </a:extLst>
          </p:cNvPr>
          <p:cNvGrpSpPr/>
          <p:nvPr/>
        </p:nvGrpSpPr>
        <p:grpSpPr>
          <a:xfrm>
            <a:off x="366344" y="1903551"/>
            <a:ext cx="3240000" cy="3240000"/>
            <a:chOff x="366344" y="1903551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366344" y="190355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Milk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7145"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7145"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7145"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Melk</a:t>
              </a: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29385" y="2271208"/>
              <a:ext cx="1424076" cy="2133587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1651CD04-1F61-DF8C-6795-5D6120B94FE0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73D4717-D6F2-C577-F10A-8A89545B1A28}"/>
              </a:ext>
            </a:extLst>
          </p:cNvPr>
          <p:cNvGrpSpPr/>
          <p:nvPr/>
        </p:nvGrpSpPr>
        <p:grpSpPr>
          <a:xfrm>
            <a:off x="4002354" y="1896402"/>
            <a:ext cx="3240000" cy="3240000"/>
            <a:chOff x="4002354" y="1896402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4002354" y="18964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Kosher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Kosjer</a:t>
              </a: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29873" y="2455317"/>
              <a:ext cx="2136469" cy="2136469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81E80932-13B2-6A85-4F9B-B1A155C036F5}"/>
              </a:ext>
            </a:extLst>
          </p:cNvPr>
          <p:cNvGrpSpPr/>
          <p:nvPr/>
        </p:nvGrpSpPr>
        <p:grpSpPr>
          <a:xfrm>
            <a:off x="366344" y="1903552"/>
            <a:ext cx="3240000" cy="3240000"/>
            <a:chOff x="366344" y="1903552"/>
            <a:chExt cx="3240000" cy="3240000"/>
          </a:xfrm>
        </p:grpSpPr>
        <p:sp>
          <p:nvSpPr>
            <p:cNvPr id="2" name="object 2"/>
            <p:cNvSpPr txBox="1"/>
            <p:nvPr/>
          </p:nvSpPr>
          <p:spPr>
            <a:xfrm>
              <a:off x="366344" y="190355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Vegetarian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029969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029969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Vegetaries</a:t>
              </a: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029969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grpSp>
          <p:nvGrpSpPr>
            <p:cNvPr id="8" name="object 8"/>
            <p:cNvGrpSpPr/>
            <p:nvPr/>
          </p:nvGrpSpPr>
          <p:grpSpPr>
            <a:xfrm>
              <a:off x="558673" y="2527300"/>
              <a:ext cx="2838577" cy="1911067"/>
              <a:chOff x="589687" y="2106535"/>
              <a:chExt cx="2838577" cy="1911067"/>
            </a:xfrm>
          </p:grpSpPr>
          <p:pic>
            <p:nvPicPr>
              <p:cNvPr id="9" name="object 9"/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589687" y="2188807"/>
                <a:ext cx="2838577" cy="1828795"/>
              </a:xfrm>
              <a:prstGeom prst="rect">
                <a:avLst/>
              </a:prstGeom>
            </p:spPr>
          </p:pic>
          <p:sp>
            <p:nvSpPr>
              <p:cNvPr id="10" name="object 10"/>
              <p:cNvSpPr/>
              <p:nvPr/>
            </p:nvSpPr>
            <p:spPr>
              <a:xfrm>
                <a:off x="2483185" y="2106535"/>
                <a:ext cx="774700" cy="817880"/>
              </a:xfrm>
              <a:custGeom>
                <a:avLst/>
                <a:gdLst/>
                <a:ahLst/>
                <a:cxnLst/>
                <a:rect l="l" t="t" r="r" b="b"/>
                <a:pathLst>
                  <a:path w="774700" h="817880">
                    <a:moveTo>
                      <a:pt x="774661" y="0"/>
                    </a:moveTo>
                    <a:lnTo>
                      <a:pt x="734943" y="11199"/>
                    </a:lnTo>
                    <a:lnTo>
                      <a:pt x="703316" y="20769"/>
                    </a:lnTo>
                    <a:lnTo>
                      <a:pt x="675256" y="28041"/>
                    </a:lnTo>
                    <a:lnTo>
                      <a:pt x="646239" y="32346"/>
                    </a:lnTo>
                    <a:lnTo>
                      <a:pt x="616190" y="36421"/>
                    </a:lnTo>
                    <a:lnTo>
                      <a:pt x="579953" y="45567"/>
                    </a:lnTo>
                    <a:lnTo>
                      <a:pt x="542099" y="61543"/>
                    </a:lnTo>
                    <a:lnTo>
                      <a:pt x="507199" y="86106"/>
                    </a:lnTo>
                    <a:lnTo>
                      <a:pt x="466979" y="140875"/>
                    </a:lnTo>
                    <a:lnTo>
                      <a:pt x="448998" y="196299"/>
                    </a:lnTo>
                    <a:lnTo>
                      <a:pt x="444577" y="239209"/>
                    </a:lnTo>
                    <a:lnTo>
                      <a:pt x="445033" y="256438"/>
                    </a:lnTo>
                    <a:lnTo>
                      <a:pt x="507591" y="163788"/>
                    </a:lnTo>
                    <a:lnTo>
                      <a:pt x="545539" y="119218"/>
                    </a:lnTo>
                    <a:lnTo>
                      <a:pt x="574265" y="110409"/>
                    </a:lnTo>
                    <a:lnTo>
                      <a:pt x="609155" y="125044"/>
                    </a:lnTo>
                    <a:lnTo>
                      <a:pt x="570348" y="159770"/>
                    </a:lnTo>
                    <a:lnTo>
                      <a:pt x="535182" y="203171"/>
                    </a:lnTo>
                    <a:lnTo>
                      <a:pt x="503469" y="253026"/>
                    </a:lnTo>
                    <a:lnTo>
                      <a:pt x="475019" y="307114"/>
                    </a:lnTo>
                    <a:lnTo>
                      <a:pt x="449643" y="363212"/>
                    </a:lnTo>
                    <a:lnTo>
                      <a:pt x="427151" y="419100"/>
                    </a:lnTo>
                    <a:lnTo>
                      <a:pt x="407355" y="472555"/>
                    </a:lnTo>
                    <a:lnTo>
                      <a:pt x="375094" y="563284"/>
                    </a:lnTo>
                    <a:lnTo>
                      <a:pt x="362249" y="596115"/>
                    </a:lnTo>
                    <a:lnTo>
                      <a:pt x="351344" y="617628"/>
                    </a:lnTo>
                    <a:lnTo>
                      <a:pt x="342188" y="625602"/>
                    </a:lnTo>
                    <a:lnTo>
                      <a:pt x="333887" y="579168"/>
                    </a:lnTo>
                    <a:lnTo>
                      <a:pt x="324206" y="530981"/>
                    </a:lnTo>
                    <a:lnTo>
                      <a:pt x="312987" y="481628"/>
                    </a:lnTo>
                    <a:lnTo>
                      <a:pt x="300068" y="431695"/>
                    </a:lnTo>
                    <a:lnTo>
                      <a:pt x="285290" y="381769"/>
                    </a:lnTo>
                    <a:lnTo>
                      <a:pt x="268493" y="332437"/>
                    </a:lnTo>
                    <a:lnTo>
                      <a:pt x="249516" y="284285"/>
                    </a:lnTo>
                    <a:lnTo>
                      <a:pt x="228198" y="237900"/>
                    </a:lnTo>
                    <a:lnTo>
                      <a:pt x="204381" y="193868"/>
                    </a:lnTo>
                    <a:lnTo>
                      <a:pt x="177903" y="152777"/>
                    </a:lnTo>
                    <a:lnTo>
                      <a:pt x="148604" y="115212"/>
                    </a:lnTo>
                    <a:lnTo>
                      <a:pt x="116325" y="81760"/>
                    </a:lnTo>
                    <a:lnTo>
                      <a:pt x="80905" y="53008"/>
                    </a:lnTo>
                    <a:lnTo>
                      <a:pt x="42183" y="29543"/>
                    </a:lnTo>
                    <a:lnTo>
                      <a:pt x="0" y="11950"/>
                    </a:lnTo>
                    <a:lnTo>
                      <a:pt x="17532" y="33575"/>
                    </a:lnTo>
                    <a:lnTo>
                      <a:pt x="34083" y="52617"/>
                    </a:lnTo>
                    <a:lnTo>
                      <a:pt x="64862" y="86360"/>
                    </a:lnTo>
                    <a:lnTo>
                      <a:pt x="79402" y="102767"/>
                    </a:lnTo>
                    <a:lnTo>
                      <a:pt x="107563" y="138915"/>
                    </a:lnTo>
                    <a:lnTo>
                      <a:pt x="135537" y="185193"/>
                    </a:lnTo>
                    <a:lnTo>
                      <a:pt x="164571" y="248423"/>
                    </a:lnTo>
                    <a:lnTo>
                      <a:pt x="179875" y="288527"/>
                    </a:lnTo>
                    <a:lnTo>
                      <a:pt x="195912" y="335426"/>
                    </a:lnTo>
                    <a:lnTo>
                      <a:pt x="212837" y="389974"/>
                    </a:lnTo>
                    <a:lnTo>
                      <a:pt x="230806" y="453024"/>
                    </a:lnTo>
                    <a:lnTo>
                      <a:pt x="249975" y="525427"/>
                    </a:lnTo>
                    <a:lnTo>
                      <a:pt x="270500" y="608037"/>
                    </a:lnTo>
                    <a:lnTo>
                      <a:pt x="292537" y="701706"/>
                    </a:lnTo>
                    <a:lnTo>
                      <a:pt x="316242" y="807288"/>
                    </a:lnTo>
                    <a:lnTo>
                      <a:pt x="387324" y="817270"/>
                    </a:lnTo>
                    <a:lnTo>
                      <a:pt x="424424" y="554802"/>
                    </a:lnTo>
                    <a:lnTo>
                      <a:pt x="453334" y="413359"/>
                    </a:lnTo>
                    <a:lnTo>
                      <a:pt x="488942" y="344382"/>
                    </a:lnTo>
                    <a:lnTo>
                      <a:pt x="546138" y="299313"/>
                    </a:lnTo>
                    <a:lnTo>
                      <a:pt x="585480" y="291781"/>
                    </a:lnTo>
                    <a:lnTo>
                      <a:pt x="624537" y="282389"/>
                    </a:lnTo>
                    <a:lnTo>
                      <a:pt x="661567" y="267909"/>
                    </a:lnTo>
                    <a:lnTo>
                      <a:pt x="694830" y="245109"/>
                    </a:lnTo>
                    <a:lnTo>
                      <a:pt x="722587" y="210759"/>
                    </a:lnTo>
                    <a:lnTo>
                      <a:pt x="743097" y="161629"/>
                    </a:lnTo>
                    <a:lnTo>
                      <a:pt x="754621" y="94488"/>
                    </a:lnTo>
                    <a:lnTo>
                      <a:pt x="754164" y="58757"/>
                    </a:lnTo>
                    <a:lnTo>
                      <a:pt x="759883" y="36804"/>
                    </a:lnTo>
                    <a:lnTo>
                      <a:pt x="767981" y="20071"/>
                    </a:lnTo>
                    <a:lnTo>
                      <a:pt x="774661" y="0"/>
                    </a:lnTo>
                    <a:close/>
                  </a:path>
                </a:pathLst>
              </a:custGeom>
              <a:solidFill>
                <a:srgbClr val="008445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FFF0D3D-49D5-AC0A-5687-52CE3C1D8D2A}"/>
              </a:ext>
            </a:extLst>
          </p:cNvPr>
          <p:cNvGrpSpPr/>
          <p:nvPr/>
        </p:nvGrpSpPr>
        <p:grpSpPr>
          <a:xfrm>
            <a:off x="366344" y="5554001"/>
            <a:ext cx="3240000" cy="3240000"/>
            <a:chOff x="366344" y="5554001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366344" y="55540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Halal</a:t>
              </a: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27305" algn="ctr">
                <a:lnSpc>
                  <a:spcPct val="100000"/>
                </a:lnSpc>
              </a:pPr>
              <a:r>
                <a:rPr sz="2000" spc="-9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Halal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3154" y="6007275"/>
              <a:ext cx="2537691" cy="2189454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D435B7EE-A001-32FB-49D6-C85007560E83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366344" y="1903552"/>
            <a:ext cx="3240000" cy="3240000"/>
          </a:xfrm>
          <a:prstGeom prst="rect">
            <a:avLst/>
          </a:prstGeom>
          <a:ln w="12700">
            <a:solidFill>
              <a:srgbClr val="231F2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en-AU" sz="2000" dirty="0">
                <a:latin typeface="Trebuchet MS" panose="020B0703020202090204" pitchFamily="34" charset="0"/>
                <a:cs typeface="Times New Roman"/>
              </a:rPr>
              <a:t>Interpreter</a:t>
            </a:r>
          </a:p>
          <a:p>
            <a:pPr algn="ctr">
              <a:lnSpc>
                <a:spcPct val="100000"/>
              </a:lnSpc>
            </a:pPr>
            <a:endParaRPr lang="en-AU" sz="2000" dirty="0">
              <a:latin typeface="Trebuchet MS" panose="020B0703020202090204" pitchFamily="34" charset="0"/>
              <a:cs typeface="Times New Roman"/>
            </a:endParaRPr>
          </a:p>
          <a:p>
            <a:pPr algn="ctr"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000" dirty="0">
              <a:latin typeface="Trebuchet MS" panose="020B0703020202090204" pitchFamily="34" charset="0"/>
              <a:cs typeface="Times New Roman"/>
            </a:endParaRPr>
          </a:p>
          <a:p>
            <a:pPr marL="1019175">
              <a:lnSpc>
                <a:spcPct val="100000"/>
              </a:lnSpc>
            </a:pPr>
            <a:r>
              <a: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   </a:t>
            </a:r>
            <a:r>
              <a:rPr lang="en-AU" sz="2000" dirty="0" err="1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Tolk</a:t>
            </a:r>
            <a:endParaRPr lang="en-AU" sz="2000" dirty="0">
              <a:effectLst/>
              <a:latin typeface="Trebuchet MS" panose="020B070302020209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  <a:p>
            <a:pPr marL="1019175">
              <a:lnSpc>
                <a:spcPct val="100000"/>
              </a:lnSpc>
            </a:pPr>
            <a:r>
              <a:rPr lang="en-AU" sz="2000" dirty="0">
                <a:effectLst/>
                <a:latin typeface="Trebuchet MS" panose="020B0703020202090204" pitchFamily="34" charset="0"/>
              </a:rPr>
              <a:t> </a:t>
            </a:r>
            <a:endParaRPr sz="2000" dirty="0">
              <a:latin typeface="Trebuchet MS" panose="020B0703020202090204" pitchFamily="34" charset="0"/>
              <a:cs typeface="Trebuchet MS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7578" y="2665508"/>
            <a:ext cx="2868850" cy="1969897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EA9598D-6AD1-454C-21FC-06FD31CB94B3}"/>
              </a:ext>
            </a:extLst>
          </p:cNvPr>
          <p:cNvGrpSpPr/>
          <p:nvPr/>
        </p:nvGrpSpPr>
        <p:grpSpPr>
          <a:xfrm>
            <a:off x="4002354" y="1896401"/>
            <a:ext cx="3240000" cy="3240000"/>
            <a:chOff x="4002354" y="1896401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4002354" y="18964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Family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2700"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2700" algn="ctr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Familie</a:t>
              </a: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407607" y="2261243"/>
              <a:ext cx="2380783" cy="2130343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152EF7B-106F-0518-5C93-E4992B78C639}"/>
              </a:ext>
            </a:extLst>
          </p:cNvPr>
          <p:cNvGrpSpPr/>
          <p:nvPr/>
        </p:nvGrpSpPr>
        <p:grpSpPr>
          <a:xfrm>
            <a:off x="366344" y="5554002"/>
            <a:ext cx="3240000" cy="3240000"/>
            <a:chOff x="366344" y="5554002"/>
            <a:chExt cx="3240000" cy="3240000"/>
          </a:xfrm>
        </p:grpSpPr>
        <p:sp>
          <p:nvSpPr>
            <p:cNvPr id="6" name="object 6"/>
            <p:cNvSpPr txBox="1"/>
            <p:nvPr/>
          </p:nvSpPr>
          <p:spPr>
            <a:xfrm>
              <a:off x="366344" y="55540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Priest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1430"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Priester</a:t>
              </a:r>
            </a:p>
            <a:p>
              <a:pPr marL="11430"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88859" y="5941621"/>
              <a:ext cx="1746288" cy="2136521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855842D-8802-0833-A062-0D0D94F04FE6}"/>
              </a:ext>
            </a:extLst>
          </p:cNvPr>
          <p:cNvGrpSpPr/>
          <p:nvPr/>
        </p:nvGrpSpPr>
        <p:grpSpPr>
          <a:xfrm>
            <a:off x="4002354" y="5547944"/>
            <a:ext cx="3240000" cy="3240000"/>
            <a:chOff x="4002354" y="5547944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4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Priest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1430"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1430"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Priester</a:t>
              </a:r>
            </a:p>
            <a:p>
              <a:pPr marL="11430"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847996" y="5948924"/>
              <a:ext cx="1500009" cy="2129218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894B1BA4-B638-CFF8-2FE6-3AEB6AFB1D2B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999" y="664802"/>
            <a:ext cx="1750101" cy="4572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07FC62F-515B-18BE-85E9-C37994B01AD9}"/>
              </a:ext>
            </a:extLst>
          </p:cNvPr>
          <p:cNvGrpSpPr/>
          <p:nvPr/>
        </p:nvGrpSpPr>
        <p:grpSpPr>
          <a:xfrm>
            <a:off x="366344" y="1903551"/>
            <a:ext cx="3240000" cy="3240000"/>
            <a:chOff x="366344" y="1903551"/>
            <a:chExt cx="3240000" cy="3240000"/>
          </a:xfrm>
        </p:grpSpPr>
        <p:sp>
          <p:nvSpPr>
            <p:cNvPr id="3" name="object 3"/>
            <p:cNvSpPr txBox="1"/>
            <p:nvPr/>
          </p:nvSpPr>
          <p:spPr>
            <a:xfrm>
              <a:off x="366344" y="190355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Rabbi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  <a:spcBef>
                  <a:spcPts val="10"/>
                </a:spcBef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R="1270" algn="ctr">
                <a:lnSpc>
                  <a:spcPct val="100000"/>
                </a:lnSpc>
              </a:pPr>
              <a:r>
                <a:rPr sz="2000" spc="-50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Rabbi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9724" y="2375641"/>
              <a:ext cx="1500752" cy="2133587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A8775F-F63F-4690-E298-F7B2C211E16D}"/>
              </a:ext>
            </a:extLst>
          </p:cNvPr>
          <p:cNvGrpSpPr/>
          <p:nvPr/>
        </p:nvGrpSpPr>
        <p:grpSpPr>
          <a:xfrm>
            <a:off x="4002354" y="1896401"/>
            <a:ext cx="3240000" cy="3240000"/>
            <a:chOff x="4002354" y="1896401"/>
            <a:chExt cx="3240000" cy="3240000"/>
          </a:xfrm>
        </p:grpSpPr>
        <p:sp>
          <p:nvSpPr>
            <p:cNvPr id="4" name="object 4"/>
            <p:cNvSpPr txBox="1"/>
            <p:nvPr/>
          </p:nvSpPr>
          <p:spPr>
            <a:xfrm>
              <a:off x="4002354" y="1896401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Imam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5240" algn="ctr">
                <a:lnSpc>
                  <a:spcPct val="100000"/>
                </a:lnSpc>
              </a:pPr>
              <a:endParaRPr lang="en-AU" sz="2000" spc="-45" dirty="0">
                <a:solidFill>
                  <a:srgbClr val="231F20"/>
                </a:solidFill>
                <a:latin typeface="Trebuchet MS" panose="020B0703020202090204" pitchFamily="34" charset="0"/>
                <a:cs typeface="Trebuchet MS"/>
              </a:endParaRPr>
            </a:p>
            <a:p>
              <a:pPr marL="15240" algn="ctr">
                <a:lnSpc>
                  <a:spcPct val="100000"/>
                </a:lnSpc>
              </a:pPr>
              <a:r>
                <a:rPr sz="2000" spc="-45" dirty="0">
                  <a:solidFill>
                    <a:srgbClr val="231F20"/>
                  </a:solidFill>
                  <a:latin typeface="Trebuchet MS" panose="020B0703020202090204" pitchFamily="34" charset="0"/>
                  <a:cs typeface="Trebuchet MS"/>
                </a:rPr>
                <a:t>Imam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85961" y="2375641"/>
              <a:ext cx="1424071" cy="2133587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770E7DA-D8B8-3D0F-7AC1-64B5B5B504D6}"/>
              </a:ext>
            </a:extLst>
          </p:cNvPr>
          <p:cNvGrpSpPr/>
          <p:nvPr/>
        </p:nvGrpSpPr>
        <p:grpSpPr>
          <a:xfrm>
            <a:off x="366344" y="5554002"/>
            <a:ext cx="3240000" cy="3240000"/>
            <a:chOff x="366344" y="5554002"/>
            <a:chExt cx="3240000" cy="3240000"/>
          </a:xfrm>
        </p:grpSpPr>
        <p:sp>
          <p:nvSpPr>
            <p:cNvPr id="6" name="object 6"/>
            <p:cNvSpPr txBox="1"/>
            <p:nvPr/>
          </p:nvSpPr>
          <p:spPr>
            <a:xfrm>
              <a:off x="366344" y="5554002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Monk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R="2540"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R="2540" algn="ctr">
                <a:lnSpc>
                  <a:spcPct val="100000"/>
                </a:lnSpc>
              </a:pPr>
              <a:r>
                <a:rPr lang="en-AU" sz="2000" dirty="0" err="1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Monnik</a:t>
              </a: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R="2540" algn="ctr">
                <a:lnSpc>
                  <a:spcPct val="100000"/>
                </a:lnSpc>
              </a:pPr>
              <a:endParaRPr lang="en-AU" sz="2000" dirty="0">
                <a:effectLst/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76261" y="6033720"/>
              <a:ext cx="1420165" cy="2132380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7C911DD-1898-E332-6D56-D441DC30EC7E}"/>
              </a:ext>
            </a:extLst>
          </p:cNvPr>
          <p:cNvGrpSpPr/>
          <p:nvPr/>
        </p:nvGrpSpPr>
        <p:grpSpPr>
          <a:xfrm>
            <a:off x="4002354" y="5547944"/>
            <a:ext cx="3240000" cy="3240000"/>
            <a:chOff x="4002354" y="5547944"/>
            <a:chExt cx="3240000" cy="3240000"/>
          </a:xfrm>
        </p:grpSpPr>
        <p:sp>
          <p:nvSpPr>
            <p:cNvPr id="5" name="object 5"/>
            <p:cNvSpPr txBox="1"/>
            <p:nvPr/>
          </p:nvSpPr>
          <p:spPr>
            <a:xfrm>
              <a:off x="4002354" y="5547944"/>
              <a:ext cx="3240000" cy="3240000"/>
            </a:xfrm>
            <a:prstGeom prst="rect">
              <a:avLst/>
            </a:prstGeom>
            <a:ln w="12700">
              <a:solidFill>
                <a:srgbClr val="231F20"/>
              </a:solidFill>
            </a:ln>
          </p:spPr>
          <p:txBody>
            <a:bodyPr vert="horz" wrap="square" lIns="0" tIns="0" rIns="0" bIns="0" rtlCol="0">
              <a:spAutoFit/>
            </a:bodyPr>
            <a:lstStyle/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r>
                <a:rPr lang="en-AU" sz="2000" dirty="0">
                  <a:latin typeface="Trebuchet MS" panose="020B0703020202090204" pitchFamily="34" charset="0"/>
                  <a:cs typeface="Times New Roman"/>
                </a:rPr>
                <a:t>Doctor</a:t>
              </a:r>
            </a:p>
            <a:p>
              <a:pPr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cs typeface="Times New Roman"/>
              </a:endParaRPr>
            </a:p>
            <a:p>
              <a:pPr algn="ctr"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>
                <a:lnSpc>
                  <a:spcPct val="100000"/>
                </a:lnSpc>
              </a:pPr>
              <a:endParaRPr sz="2000" dirty="0">
                <a:latin typeface="Trebuchet MS" panose="020B0703020202090204" pitchFamily="34" charset="0"/>
                <a:cs typeface="Times New Roman"/>
              </a:endParaRPr>
            </a:p>
            <a:p>
              <a:pPr marL="15240" algn="ctr">
                <a:lnSpc>
                  <a:spcPct val="100000"/>
                </a:lnSpc>
              </a:pPr>
              <a:endParaRPr lang="en-AU" sz="20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5240"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  <a:ea typeface="Malgun Gothic" panose="020B0503020000020004" pitchFamily="34" charset="-127"/>
                  <a:cs typeface="Times New Roman" panose="02020603050405020304" pitchFamily="18" charset="0"/>
                </a:rPr>
                <a:t>Dokter</a:t>
              </a:r>
              <a:endParaRPr lang="en-AU" sz="2000" dirty="0">
                <a:latin typeface="Trebuchet MS" panose="020B0703020202090204" pitchFamily="34" charset="0"/>
                <a:ea typeface="Malgun Gothic" panose="020B0503020000020004" pitchFamily="34" charset="-127"/>
                <a:cs typeface="Times New Roman" panose="02020603050405020304" pitchFamily="18" charset="0"/>
              </a:endParaRPr>
            </a:p>
            <a:p>
              <a:pPr marL="15240" algn="ctr">
                <a:lnSpc>
                  <a:spcPct val="100000"/>
                </a:lnSpc>
              </a:pPr>
              <a:r>
                <a:rPr lang="en-AU" sz="2000" dirty="0">
                  <a:effectLst/>
                  <a:latin typeface="Trebuchet MS" panose="020B0703020202090204" pitchFamily="34" charset="0"/>
                </a:rPr>
                <a:t> </a:t>
              </a:r>
              <a:endParaRPr sz="2000" dirty="0">
                <a:latin typeface="Trebuchet MS" panose="020B0703020202090204" pitchFamily="34" charset="0"/>
                <a:cs typeface="Trebuchet MS"/>
              </a:endParaRPr>
            </a:p>
          </p:txBody>
        </p:sp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71664" y="6228494"/>
              <a:ext cx="2901379" cy="1993625"/>
            </a:xfrm>
            <a:prstGeom prst="rect">
              <a:avLst/>
            </a:prstGeom>
          </p:spPr>
        </p:pic>
      </p:grpSp>
      <p:sp>
        <p:nvSpPr>
          <p:cNvPr id="12" name="object 6">
            <a:extLst>
              <a:ext uri="{FF2B5EF4-FFF2-40B4-BE49-F238E27FC236}">
                <a16:creationId xmlns:a16="http://schemas.microsoft.com/office/drawing/2014/main" id="{CC5C766A-A203-2C37-583C-B3572E01B82D}"/>
              </a:ext>
            </a:extLst>
          </p:cNvPr>
          <p:cNvSpPr txBox="1"/>
          <p:nvPr/>
        </p:nvSpPr>
        <p:spPr>
          <a:xfrm>
            <a:off x="4002353" y="760053"/>
            <a:ext cx="3191511" cy="394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AU" sz="1200" b="1" dirty="0">
                <a:solidFill>
                  <a:srgbClr val="211E1E"/>
                </a:solidFill>
                <a:effectLst/>
                <a:latin typeface="Tahoma" panose="020B0604030504040204" pitchFamily="34" charset="0"/>
              </a:rPr>
              <a:t>English Language Communication Cards </a:t>
            </a:r>
            <a:endParaRPr lang="en-AU" sz="1200" b="1" spc="-75" dirty="0">
              <a:solidFill>
                <a:srgbClr val="231F20"/>
              </a:solidFill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Afrikaanse</a:t>
            </a:r>
            <a:r>
              <a:rPr lang="en-AU" sz="1200" b="1" spc="-75" dirty="0">
                <a:solidFill>
                  <a:srgbClr val="231F20"/>
                </a:solidFill>
                <a:latin typeface="Tahoma"/>
                <a:cs typeface="Tahoma"/>
              </a:rPr>
              <a:t> </a:t>
            </a:r>
            <a:r>
              <a:rPr lang="en-AU" sz="1200" b="1" spc="-75" dirty="0" err="1">
                <a:solidFill>
                  <a:srgbClr val="231F20"/>
                </a:solidFill>
                <a:latin typeface="Tahoma"/>
                <a:cs typeface="Tahoma"/>
              </a:rPr>
              <a:t>Kommunikasiekaarte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Words>512</Words>
  <Application>Microsoft Macintosh PowerPoint</Application>
  <PresentationFormat>Custom</PresentationFormat>
  <Paragraphs>1033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Aptos</vt:lpstr>
      <vt:lpstr>Calibri</vt:lpstr>
      <vt:lpstr>Tahoma</vt:lpstr>
      <vt:lpstr>Times New Roman</vt:lpstr>
      <vt:lpstr>Trebuchet MS</vt:lpstr>
      <vt:lpstr>Office Theme</vt:lpstr>
      <vt:lpstr>Communication Cards Kommunikasiekaarte            English / Afrikaans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Cards English</dc:title>
  <dc:creator>Nikolaus Rittinghausen</dc:creator>
  <cp:lastModifiedBy>Darren THQ</cp:lastModifiedBy>
  <cp:revision>61</cp:revision>
  <dcterms:created xsi:type="dcterms:W3CDTF">2022-08-10T01:33:22Z</dcterms:created>
  <dcterms:modified xsi:type="dcterms:W3CDTF">2024-09-04T01:13:22Z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2011-05-16T00:00:00Z</vt:filetime>
  </property>
  <property fmtid="{D5CDD505-2E9C-101B-9397-08002B2CF9AE}" pid="3" name="Creator">
    <vt:lpwstr>Adobe InDesign CS5 (7.0)</vt:lpwstr>
  </property>
  <property fmtid="{D5CDD505-2E9C-101B-9397-08002B2CF9AE}" pid="4" name="LastSaved">
    <vt:filetime>2022-08-10T00:00:00Z</vt:filetime>
  </property>
</Properties>
</file>