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23"/>
    <p:restoredTop sz="94694"/>
  </p:normalViewPr>
  <p:slideViewPr>
    <p:cSldViewPr>
      <p:cViewPr varScale="1">
        <p:scale>
          <a:sx n="77" d="100"/>
          <a:sy n="77" d="100"/>
        </p:scale>
        <p:origin x="2328" y="2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7990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ADE59-967A-7548-8315-BCC2474DF7A2}" type="datetimeFigureOut">
              <a:rPr lang="en-US" smtClean="0"/>
              <a:t>9/4/24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03488" y="1336675"/>
            <a:ext cx="25495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6675"/>
            <a:ext cx="6045200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7990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88E4C-B806-954F-AF7C-A470D24F5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88E4C-B806-954F-AF7C-A470D24F57D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1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88E4C-B806-954F-AF7C-A470D24F57D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88E4C-B806-954F-AF7C-A470D24F57D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425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88E4C-B806-954F-AF7C-A470D24F57D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925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88E4C-B806-954F-AF7C-A470D24F57D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16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41404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41404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41404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63300" y="1934198"/>
            <a:ext cx="4636249" cy="1130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41404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jpg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4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jpg"/><Relationship Id="rId5" Type="http://schemas.openxmlformats.org/officeDocument/2006/relationships/image" Target="../media/image51.jpg"/><Relationship Id="rId4" Type="http://schemas.openxmlformats.org/officeDocument/2006/relationships/image" Target="../media/image5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5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jpg"/><Relationship Id="rId5" Type="http://schemas.openxmlformats.org/officeDocument/2006/relationships/image" Target="../media/image54.jpg"/><Relationship Id="rId4" Type="http://schemas.openxmlformats.org/officeDocument/2006/relationships/image" Target="../media/image5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9.jpg"/><Relationship Id="rId4" Type="http://schemas.openxmlformats.org/officeDocument/2006/relationships/image" Target="../media/image58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jp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jpg"/><Relationship Id="rId9" Type="http://schemas.openxmlformats.org/officeDocument/2006/relationships/image" Target="../media/image6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3.jpg"/><Relationship Id="rId5" Type="http://schemas.openxmlformats.org/officeDocument/2006/relationships/image" Target="../media/image72.jpg"/><Relationship Id="rId4" Type="http://schemas.openxmlformats.org/officeDocument/2006/relationships/image" Target="../media/image7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7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7.jpg"/><Relationship Id="rId5" Type="http://schemas.openxmlformats.org/officeDocument/2006/relationships/image" Target="../media/image76.jpg"/><Relationship Id="rId4" Type="http://schemas.openxmlformats.org/officeDocument/2006/relationships/image" Target="../media/image7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2.jpg"/><Relationship Id="rId5" Type="http://schemas.openxmlformats.org/officeDocument/2006/relationships/image" Target="../media/image81.jpg"/><Relationship Id="rId4" Type="http://schemas.openxmlformats.org/officeDocument/2006/relationships/image" Target="../media/image8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5.jpg"/><Relationship Id="rId4" Type="http://schemas.openxmlformats.org/officeDocument/2006/relationships/image" Target="../media/image8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9.jpg"/><Relationship Id="rId5" Type="http://schemas.openxmlformats.org/officeDocument/2006/relationships/image" Target="../media/image88.jpg"/><Relationship Id="rId4" Type="http://schemas.openxmlformats.org/officeDocument/2006/relationships/image" Target="../media/image87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9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2.png"/><Relationship Id="rId5" Type="http://schemas.openxmlformats.org/officeDocument/2006/relationships/image" Target="../media/image91.jpg"/><Relationship Id="rId4" Type="http://schemas.openxmlformats.org/officeDocument/2006/relationships/image" Target="../media/image90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7.jpg"/><Relationship Id="rId5" Type="http://schemas.openxmlformats.org/officeDocument/2006/relationships/image" Target="../media/image96.jpg"/><Relationship Id="rId4" Type="http://schemas.openxmlformats.org/officeDocument/2006/relationships/image" Target="../media/image95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1.jpg"/><Relationship Id="rId5" Type="http://schemas.openxmlformats.org/officeDocument/2006/relationships/image" Target="../media/image100.jpg"/><Relationship Id="rId4" Type="http://schemas.openxmlformats.org/officeDocument/2006/relationships/image" Target="../media/image99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5.jpg"/><Relationship Id="rId5" Type="http://schemas.openxmlformats.org/officeDocument/2006/relationships/image" Target="../media/image104.jpg"/><Relationship Id="rId4" Type="http://schemas.openxmlformats.org/officeDocument/2006/relationships/image" Target="../media/image10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63300" y="1934198"/>
            <a:ext cx="6353550" cy="2591094"/>
          </a:xfrm>
          <a:prstGeom prst="rect">
            <a:avLst/>
          </a:prstGeom>
        </p:spPr>
        <p:txBody>
          <a:bodyPr vert="horz" wrap="square" lIns="0" tIns="127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35"/>
              </a:spcBef>
            </a:pPr>
            <a:br>
              <a:rPr lang="en-AU" sz="4000" spc="-295" dirty="0"/>
            </a:br>
            <a:r>
              <a:rPr lang="en-AU" sz="4000" spc="-295" dirty="0"/>
              <a:t>Communication Cards</a:t>
            </a:r>
            <a:br>
              <a:rPr lang="en-AU" sz="4000" spc="-295" dirty="0"/>
            </a:br>
            <a:r>
              <a:rPr lang="en-AU" sz="4000" spc="-295" dirty="0"/>
              <a:t>Kat </a:t>
            </a:r>
            <a:r>
              <a:rPr lang="en-AU" sz="4000" spc="-295" dirty="0" err="1"/>
              <a:t>blong</a:t>
            </a:r>
            <a:r>
              <a:rPr lang="en-AU" sz="4000" spc="-295" dirty="0"/>
              <a:t> </a:t>
            </a:r>
            <a:r>
              <a:rPr lang="en-AU" sz="4000" spc="-295" dirty="0" err="1"/>
              <a:t>tok</a:t>
            </a:r>
            <a:br>
              <a:rPr lang="en-AU" sz="4000" spc="-295" dirty="0"/>
            </a:br>
            <a:r>
              <a:rPr lang="en-AU" sz="4000" spc="-295" dirty="0"/>
              <a:t>			</a:t>
            </a:r>
            <a:r>
              <a:rPr lang="en-AU" sz="2100" b="0" spc="20" dirty="0">
                <a:solidFill>
                  <a:srgbClr val="231F20"/>
                </a:solidFill>
                <a:latin typeface="Trebuchet MS"/>
              </a:rPr>
              <a:t>English / T</a:t>
            </a:r>
            <a:r>
              <a:rPr lang="en-AU" sz="2100" b="0" spc="20" dirty="0">
                <a:solidFill>
                  <a:srgbClr val="231F20"/>
                </a:solidFill>
                <a:latin typeface="Trebuchet MS"/>
                <a:cs typeface="Trebuchet MS"/>
              </a:rPr>
              <a:t>ok Pisin</a:t>
            </a:r>
            <a:endParaRPr sz="2100" dirty="0">
              <a:latin typeface="Trebuchet MS"/>
              <a:cs typeface="Trebuchet MS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474" y="5786559"/>
            <a:ext cx="2249201" cy="126245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463294" y="6963689"/>
            <a:ext cx="4566920" cy="18953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Dispela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tok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olsem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bungim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lon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ples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Centre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lon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olgeta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kantri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insait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lon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lapun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lon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yia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2024. 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Moni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blong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wokim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dispela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buk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ikam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long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Ostrelia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Gaviman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blong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helt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na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lukautim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ol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lapun</a:t>
            </a:r>
            <a:r>
              <a:rPr lang="en-AU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Haus bung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blong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olgeta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kantri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long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taim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blong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lapun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isi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isi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long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yia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2024.</a:t>
            </a:r>
            <a:r>
              <a:rPr lang="en-AU" sz="10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 </a:t>
            </a:r>
            <a:r>
              <a:rPr lang="en-AU" sz="1000" dirty="0">
                <a:effectLst/>
                <a:latin typeface="Trebuchet MS" panose="020B0703020202090204" pitchFamily="34" charset="0"/>
              </a:rPr>
              <a:t>  </a:t>
            </a:r>
            <a:endParaRPr lang="en-AU" sz="1000" spc="-35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L="12700" marR="5080">
              <a:lnSpc>
                <a:spcPct val="153500"/>
              </a:lnSpc>
              <a:spcBef>
                <a:spcPts val="100"/>
              </a:spcBef>
            </a:pPr>
            <a:r>
              <a:rPr lang="en-AU" sz="1000" spc="-35" dirty="0">
                <a:solidFill>
                  <a:srgbClr val="231F20"/>
                </a:solidFill>
                <a:latin typeface="Trebuchet MS"/>
                <a:cs typeface="Trebuchet MS"/>
              </a:rPr>
              <a:t>This</a:t>
            </a:r>
            <a:r>
              <a:rPr lang="en-AU"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30" dirty="0">
                <a:solidFill>
                  <a:srgbClr val="231F20"/>
                </a:solidFill>
                <a:latin typeface="Trebuchet MS"/>
                <a:cs typeface="Trebuchet MS"/>
              </a:rPr>
              <a:t>information</a:t>
            </a:r>
            <a:r>
              <a:rPr lang="en-AU"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25" dirty="0">
                <a:solidFill>
                  <a:srgbClr val="231F20"/>
                </a:solidFill>
                <a:latin typeface="Trebuchet MS"/>
                <a:cs typeface="Trebuchet MS"/>
              </a:rPr>
              <a:t>was</a:t>
            </a:r>
            <a:r>
              <a:rPr lang="en-AU"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25" dirty="0">
                <a:solidFill>
                  <a:srgbClr val="231F20"/>
                </a:solidFill>
                <a:latin typeface="Trebuchet MS"/>
                <a:cs typeface="Trebuchet MS"/>
              </a:rPr>
              <a:t>compiled</a:t>
            </a:r>
            <a:r>
              <a:rPr lang="en-AU"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10" dirty="0">
                <a:solidFill>
                  <a:srgbClr val="231F20"/>
                </a:solidFill>
                <a:latin typeface="Trebuchet MS"/>
                <a:cs typeface="Trebuchet MS"/>
              </a:rPr>
              <a:t>by</a:t>
            </a:r>
            <a:r>
              <a:rPr lang="en-AU"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35" dirty="0">
                <a:solidFill>
                  <a:srgbClr val="231F20"/>
                </a:solidFill>
                <a:latin typeface="Trebuchet MS"/>
                <a:cs typeface="Trebuchet MS"/>
              </a:rPr>
              <a:t>the</a:t>
            </a:r>
            <a:r>
              <a:rPr lang="en-AU"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40" dirty="0">
                <a:solidFill>
                  <a:srgbClr val="231F20"/>
                </a:solidFill>
                <a:latin typeface="Trebuchet MS"/>
                <a:cs typeface="Trebuchet MS"/>
              </a:rPr>
              <a:t>Centre</a:t>
            </a:r>
            <a:r>
              <a:rPr lang="en-AU"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45" dirty="0">
                <a:solidFill>
                  <a:srgbClr val="231F20"/>
                </a:solidFill>
                <a:latin typeface="Trebuchet MS"/>
                <a:cs typeface="Trebuchet MS"/>
              </a:rPr>
              <a:t>for</a:t>
            </a:r>
            <a:r>
              <a:rPr lang="en-AU"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40" dirty="0">
                <a:solidFill>
                  <a:srgbClr val="231F20"/>
                </a:solidFill>
                <a:latin typeface="Trebuchet MS"/>
                <a:cs typeface="Trebuchet MS"/>
              </a:rPr>
              <a:t>Cultural</a:t>
            </a:r>
            <a:r>
              <a:rPr lang="en-AU"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30" dirty="0">
                <a:solidFill>
                  <a:srgbClr val="231F20"/>
                </a:solidFill>
                <a:latin typeface="Trebuchet MS"/>
                <a:cs typeface="Trebuchet MS"/>
              </a:rPr>
              <a:t>Diversity</a:t>
            </a:r>
            <a:r>
              <a:rPr lang="en-AU"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25" dirty="0">
                <a:solidFill>
                  <a:srgbClr val="231F20"/>
                </a:solidFill>
                <a:latin typeface="Trebuchet MS"/>
                <a:cs typeface="Trebuchet MS"/>
              </a:rPr>
              <a:t>in</a:t>
            </a:r>
            <a:r>
              <a:rPr lang="en-AU"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5" dirty="0">
                <a:solidFill>
                  <a:srgbClr val="231F20"/>
                </a:solidFill>
                <a:latin typeface="Trebuchet MS"/>
                <a:cs typeface="Trebuchet MS"/>
              </a:rPr>
              <a:t>Ageing</a:t>
            </a:r>
            <a:r>
              <a:rPr lang="en-AU"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40" dirty="0">
                <a:solidFill>
                  <a:srgbClr val="231F20"/>
                </a:solidFill>
                <a:latin typeface="Trebuchet MS"/>
                <a:cs typeface="Trebuchet MS"/>
              </a:rPr>
              <a:t>2024.</a:t>
            </a:r>
            <a:r>
              <a:rPr lang="en-AU" sz="1000" spc="-13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</a:p>
          <a:p>
            <a:pPr marL="12700" marR="5080">
              <a:lnSpc>
                <a:spcPct val="153500"/>
              </a:lnSpc>
              <a:spcBef>
                <a:spcPts val="100"/>
              </a:spcBef>
            </a:pPr>
            <a:r>
              <a:rPr lang="en-AU" sz="1000" spc="-35" dirty="0">
                <a:solidFill>
                  <a:srgbClr val="231F20"/>
                </a:solidFill>
                <a:latin typeface="Trebuchet MS"/>
                <a:cs typeface="Trebuchet MS"/>
              </a:rPr>
              <a:t>This </a:t>
            </a:r>
            <a:r>
              <a:rPr lang="en-AU" sz="1000" spc="-2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25" dirty="0">
                <a:solidFill>
                  <a:srgbClr val="231F20"/>
                </a:solidFill>
                <a:latin typeface="Trebuchet MS"/>
                <a:cs typeface="Trebuchet MS"/>
              </a:rPr>
              <a:t>publication</a:t>
            </a:r>
            <a:r>
              <a:rPr lang="en-AU"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25" dirty="0">
                <a:solidFill>
                  <a:srgbClr val="231F20"/>
                </a:solidFill>
                <a:latin typeface="Trebuchet MS"/>
                <a:cs typeface="Trebuchet MS"/>
              </a:rPr>
              <a:t>was</a:t>
            </a:r>
            <a:r>
              <a:rPr lang="en-AU"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20" dirty="0">
                <a:solidFill>
                  <a:srgbClr val="231F20"/>
                </a:solidFill>
                <a:latin typeface="Trebuchet MS"/>
                <a:cs typeface="Trebuchet MS"/>
              </a:rPr>
              <a:t>funded</a:t>
            </a:r>
            <a:r>
              <a:rPr lang="en-AU"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10" dirty="0">
                <a:solidFill>
                  <a:srgbClr val="231F20"/>
                </a:solidFill>
                <a:latin typeface="Trebuchet MS"/>
                <a:cs typeface="Trebuchet MS"/>
              </a:rPr>
              <a:t>by</a:t>
            </a:r>
            <a:r>
              <a:rPr lang="en-AU"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35" dirty="0">
                <a:solidFill>
                  <a:srgbClr val="231F20"/>
                </a:solidFill>
                <a:latin typeface="Trebuchet MS"/>
                <a:cs typeface="Trebuchet MS"/>
              </a:rPr>
              <a:t>the</a:t>
            </a:r>
            <a:r>
              <a:rPr lang="en-AU"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30" dirty="0">
                <a:solidFill>
                  <a:srgbClr val="231F20"/>
                </a:solidFill>
                <a:latin typeface="Trebuchet MS"/>
                <a:cs typeface="Trebuchet MS"/>
              </a:rPr>
              <a:t>Australian</a:t>
            </a:r>
            <a:r>
              <a:rPr lang="en-AU"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25" dirty="0">
                <a:solidFill>
                  <a:srgbClr val="231F20"/>
                </a:solidFill>
                <a:latin typeface="Trebuchet MS"/>
                <a:cs typeface="Trebuchet MS"/>
              </a:rPr>
              <a:t>Government</a:t>
            </a:r>
            <a:r>
              <a:rPr lang="en-AU"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25" dirty="0">
                <a:solidFill>
                  <a:srgbClr val="231F20"/>
                </a:solidFill>
                <a:latin typeface="Trebuchet MS"/>
                <a:cs typeface="Trebuchet MS"/>
              </a:rPr>
              <a:t>Department</a:t>
            </a:r>
            <a:r>
              <a:rPr lang="en-AU"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35" dirty="0">
                <a:solidFill>
                  <a:srgbClr val="231F20"/>
                </a:solidFill>
                <a:latin typeface="Trebuchet MS"/>
                <a:cs typeface="Trebuchet MS"/>
              </a:rPr>
              <a:t>of</a:t>
            </a:r>
            <a:r>
              <a:rPr lang="en-AU"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55" dirty="0">
                <a:solidFill>
                  <a:srgbClr val="231F20"/>
                </a:solidFill>
                <a:latin typeface="Trebuchet MS"/>
                <a:cs typeface="Trebuchet MS"/>
              </a:rPr>
              <a:t>Health and Aged Care.</a:t>
            </a:r>
            <a:endParaRPr lang="en-AU" sz="10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65"/>
              </a:spcBef>
            </a:pPr>
            <a:endParaRPr lang="en-AU" sz="1000" spc="-35" dirty="0">
              <a:solidFill>
                <a:srgbClr val="231F20"/>
              </a:solidFill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69301" y="5163286"/>
            <a:ext cx="1775549" cy="7085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1200" spc="-30" dirty="0">
                <a:solidFill>
                  <a:srgbClr val="231F20"/>
                </a:solidFill>
                <a:latin typeface="Trebuchet MS"/>
                <a:cs typeface="Trebuchet MS"/>
              </a:rPr>
              <a:t>Version</a:t>
            </a:r>
            <a:r>
              <a:rPr sz="1200" spc="-11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200" spc="-15" dirty="0">
                <a:solidFill>
                  <a:srgbClr val="231F20"/>
                </a:solidFill>
                <a:latin typeface="Trebuchet MS"/>
                <a:cs typeface="Trebuchet MS"/>
              </a:rPr>
              <a:t>2</a:t>
            </a:r>
            <a:r>
              <a:rPr sz="1200" spc="5" dirty="0">
                <a:solidFill>
                  <a:srgbClr val="231F20"/>
                </a:solidFill>
                <a:latin typeface="Calibri"/>
                <a:cs typeface="Calibri"/>
              </a:rPr>
              <a:t>02</a:t>
            </a:r>
            <a:r>
              <a:rPr lang="en-AU" sz="1200" spc="5" dirty="0">
                <a:solidFill>
                  <a:srgbClr val="231F20"/>
                </a:solidFill>
                <a:latin typeface="Calibri"/>
                <a:cs typeface="Calibri"/>
              </a:rPr>
              <a:t>4</a:t>
            </a:r>
          </a:p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1200" dirty="0">
                <a:solidFill>
                  <a:srgbClr val="231F20"/>
                </a:solidFill>
                <a:latin typeface="Trebuchet MS"/>
                <a:cs typeface="Trebuchet MS"/>
              </a:rPr>
              <a:t>4</a:t>
            </a:r>
            <a:r>
              <a:rPr lang="en-AU" sz="120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200" dirty="0" err="1">
                <a:solidFill>
                  <a:srgbClr val="231F20"/>
                </a:solidFill>
                <a:latin typeface="Trebuchet MS"/>
                <a:cs typeface="Trebuchet MS"/>
              </a:rPr>
              <a:t>antap</a:t>
            </a:r>
            <a:endParaRPr lang="en-AU" sz="1200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lang="en-AU" sz="1200" dirty="0">
                <a:solidFill>
                  <a:srgbClr val="231F20"/>
                </a:solidFill>
                <a:latin typeface="Trebuchet MS"/>
                <a:cs typeface="Trebuchet MS"/>
              </a:rPr>
              <a:t>4 up</a:t>
            </a:r>
            <a:endParaRPr sz="12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69299" y="8697552"/>
            <a:ext cx="242760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-40" dirty="0">
                <a:solidFill>
                  <a:srgbClr val="231F20"/>
                </a:solidFill>
                <a:latin typeface="Trebuchet MS"/>
                <a:cs typeface="Trebuchet MS"/>
              </a:rPr>
              <a:t>©Centre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45" dirty="0">
                <a:solidFill>
                  <a:srgbClr val="231F20"/>
                </a:solidFill>
                <a:latin typeface="Trebuchet MS"/>
                <a:cs typeface="Trebuchet MS"/>
              </a:rPr>
              <a:t>for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40" dirty="0">
                <a:solidFill>
                  <a:srgbClr val="231F20"/>
                </a:solidFill>
                <a:latin typeface="Trebuchet MS"/>
                <a:cs typeface="Trebuchet MS"/>
              </a:rPr>
              <a:t>Cultural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Trebuchet MS"/>
                <a:cs typeface="Trebuchet MS"/>
              </a:rPr>
              <a:t>Diversity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in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Trebuchet MS"/>
                <a:cs typeface="Trebuchet MS"/>
              </a:rPr>
              <a:t>Ageing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15" dirty="0">
                <a:solidFill>
                  <a:srgbClr val="231F20"/>
                </a:solidFill>
                <a:latin typeface="Trebuchet MS"/>
                <a:cs typeface="Trebuchet MS"/>
              </a:rPr>
              <a:t>20</a:t>
            </a:r>
            <a:r>
              <a:rPr lang="en-AU" sz="1000" spc="-15" dirty="0">
                <a:solidFill>
                  <a:srgbClr val="231F20"/>
                </a:solidFill>
                <a:latin typeface="Trebuchet MS"/>
                <a:cs typeface="Trebuchet MS"/>
              </a:rPr>
              <a:t>24</a:t>
            </a:r>
            <a:r>
              <a:rPr sz="1000" spc="-165" dirty="0">
                <a:solidFill>
                  <a:srgbClr val="231F20"/>
                </a:solidFill>
                <a:latin typeface="Trebuchet MS"/>
                <a:cs typeface="Trebuchet MS"/>
              </a:rPr>
              <a:t>.</a:t>
            </a:r>
            <a:endParaRPr sz="10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66344" y="190355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Nurse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30" dirty="0">
                <a:solidFill>
                  <a:srgbClr val="231F20"/>
                </a:solidFill>
                <a:latin typeface="Trebuchet MS"/>
                <a:cs typeface="Trebuchet MS"/>
              </a:rPr>
              <a:t>Nes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02353" y="189640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Physiotherapist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45" dirty="0" err="1">
                <a:solidFill>
                  <a:srgbClr val="231F20"/>
                </a:solidFill>
                <a:latin typeface="Trebuchet MS"/>
                <a:cs typeface="Trebuchet MS"/>
              </a:rPr>
              <a:t>Fisioterapi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Massage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18415" algn="ctr"/>
            <a:r>
              <a:rPr lang="en-AU" sz="2000" dirty="0" err="1">
                <a:solidFill>
                  <a:srgbClr val="231F20"/>
                </a:solidFill>
                <a:latin typeface="Trebuchet MS"/>
                <a:cs typeface="Trebuchet MS"/>
              </a:rPr>
              <a:t>Presim</a:t>
            </a:r>
            <a:r>
              <a:rPr lang="en-AU" sz="2000" dirty="0">
                <a:solidFill>
                  <a:srgbClr val="231F20"/>
                </a:solidFill>
                <a:latin typeface="Trebuchet MS"/>
                <a:cs typeface="Trebuchet MS"/>
              </a:rPr>
              <a:t> o </a:t>
            </a:r>
            <a:r>
              <a:rPr lang="en-AU" sz="2000" dirty="0" err="1">
                <a:solidFill>
                  <a:srgbClr val="231F20"/>
                </a:solidFill>
                <a:latin typeface="Trebuchet MS"/>
                <a:cs typeface="Trebuchet MS"/>
              </a:rPr>
              <a:t>rabim</a:t>
            </a:r>
            <a:r>
              <a:rPr lang="en-AU" sz="2000" dirty="0">
                <a:solidFill>
                  <a:srgbClr val="231F20"/>
                </a:solidFill>
                <a:latin typeface="Trebuchet MS"/>
                <a:cs typeface="Trebuchet MS"/>
              </a:rPr>
              <a:t> skin</a:t>
            </a:r>
            <a:endParaRPr lang="en-AU" sz="2000" dirty="0">
              <a:latin typeface="Trebuchet MS"/>
              <a:cs typeface="Trebuchet MS"/>
            </a:endParaRPr>
          </a:p>
          <a:p>
            <a:pPr marL="18415" algn="ctr">
              <a:lnSpc>
                <a:spcPct val="100000"/>
              </a:lnSpc>
            </a:pPr>
            <a:endParaRPr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02354" y="554794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Podiatrist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 algn="ctr"/>
            <a:r>
              <a:rPr lang="en-AU" sz="2000" spc="-60" dirty="0" err="1">
                <a:solidFill>
                  <a:srgbClr val="231F20"/>
                </a:solidFill>
                <a:latin typeface="Trebuchet MS"/>
                <a:cs typeface="Trebuchet MS"/>
              </a:rPr>
              <a:t>Lukautim</a:t>
            </a:r>
            <a:r>
              <a:rPr lang="en-AU" sz="2000" spc="-60" dirty="0">
                <a:solidFill>
                  <a:srgbClr val="231F20"/>
                </a:solidFill>
                <a:latin typeface="Trebuchet MS"/>
                <a:cs typeface="Trebuchet MS"/>
              </a:rPr>
              <a:t> lek</a:t>
            </a:r>
            <a:endParaRPr lang="en-AU" sz="2000" dirty="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87749" y="5956300"/>
            <a:ext cx="1416546" cy="212230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80117" y="6060903"/>
            <a:ext cx="2874733" cy="191310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10792" y="2432505"/>
            <a:ext cx="2882480" cy="192383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180530" y="2440195"/>
            <a:ext cx="2874320" cy="1916149"/>
          </a:xfrm>
          <a:prstGeom prst="rect">
            <a:avLst/>
          </a:prstGeom>
        </p:spPr>
      </p:pic>
      <p:sp>
        <p:nvSpPr>
          <p:cNvPr id="13" name="object 6">
            <a:extLst>
              <a:ext uri="{FF2B5EF4-FFF2-40B4-BE49-F238E27FC236}">
                <a16:creationId xmlns:a16="http://schemas.microsoft.com/office/drawing/2014/main" id="{657BD4B2-DF0D-7EE7-F5FC-F271E2DA5EA8}"/>
              </a:ext>
            </a:extLst>
          </p:cNvPr>
          <p:cNvSpPr txBox="1"/>
          <p:nvPr/>
        </p:nvSpPr>
        <p:spPr>
          <a:xfrm>
            <a:off x="4002244" y="735728"/>
            <a:ext cx="3191510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2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9121E32-AAF8-C6D0-7BC4-8FA7BAC614C9}"/>
              </a:ext>
            </a:extLst>
          </p:cNvPr>
          <p:cNvGrpSpPr/>
          <p:nvPr/>
        </p:nvGrpSpPr>
        <p:grpSpPr>
          <a:xfrm>
            <a:off x="328100" y="1894953"/>
            <a:ext cx="3240000" cy="3240000"/>
            <a:chOff x="328100" y="1894953"/>
            <a:chExt cx="3240000" cy="3240000"/>
          </a:xfrm>
        </p:grpSpPr>
        <p:sp>
          <p:nvSpPr>
            <p:cNvPr id="2" name="object 2"/>
            <p:cNvSpPr txBox="1"/>
            <p:nvPr/>
          </p:nvSpPr>
          <p:spPr>
            <a:xfrm>
              <a:off x="328100" y="1894953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Shower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500" dirty="0">
                <a:latin typeface="Times New Roman"/>
                <a:cs typeface="Times New Roman"/>
              </a:endParaRPr>
            </a:p>
            <a:p>
              <a:pPr marR="4445" algn="ctr">
                <a:lnSpc>
                  <a:spcPct val="100000"/>
                </a:lnSpc>
              </a:pPr>
              <a:endParaRPr lang="en-AU" sz="2000" spc="-30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marR="4445" algn="ctr">
                <a:lnSpc>
                  <a:spcPct val="100000"/>
                </a:lnSpc>
              </a:pPr>
              <a:endParaRPr lang="en-AU" sz="2000" spc="-30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marR="4445" algn="ctr">
                <a:lnSpc>
                  <a:spcPct val="100000"/>
                </a:lnSpc>
              </a:pPr>
              <a:r>
                <a:rPr lang="en-AU" sz="2000" spc="-3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Waswas</a:t>
              </a: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0850" y="2501419"/>
              <a:ext cx="2876400" cy="1913781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7DFBAD-F849-F711-021D-C71545E89F79}"/>
              </a:ext>
            </a:extLst>
          </p:cNvPr>
          <p:cNvGrpSpPr/>
          <p:nvPr/>
        </p:nvGrpSpPr>
        <p:grpSpPr>
          <a:xfrm>
            <a:off x="314147" y="5497602"/>
            <a:ext cx="3240000" cy="3240000"/>
            <a:chOff x="366344" y="5554000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366344" y="5554000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Wash Hands</a:t>
              </a:r>
              <a:endParaRPr lang="en-AU" sz="24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spc="-85" dirty="0">
                <a:solidFill>
                  <a:srgbClr val="231F20"/>
                </a:solidFill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spc="-85" dirty="0">
                <a:solidFill>
                  <a:srgbClr val="231F20"/>
                </a:solidFill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spc="-85" dirty="0">
                <a:solidFill>
                  <a:srgbClr val="231F20"/>
                </a:solidFill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spc="-85" dirty="0">
                <a:solidFill>
                  <a:srgbClr val="231F20"/>
                </a:solidFill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spc="-85" dirty="0">
                <a:solidFill>
                  <a:srgbClr val="231F20"/>
                </a:solidFill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spc="-85" dirty="0">
                <a:solidFill>
                  <a:srgbClr val="231F20"/>
                </a:solidFill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spc="-85" dirty="0">
                  <a:solidFill>
                    <a:srgbClr val="231F20"/>
                  </a:solidFill>
                  <a:latin typeface="Trebuchet MS"/>
                  <a:cs typeface="Trebuchet MS"/>
                </a:rPr>
                <a:t>Wasim </a:t>
              </a:r>
              <a:r>
                <a:rPr lang="en-AU" sz="2000" spc="-8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han</a:t>
              </a:r>
              <a:endParaRPr lang="en-AU" sz="2000" dirty="0">
                <a:latin typeface="Trebuchet MS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7850" y="6032500"/>
              <a:ext cx="2855245" cy="1900134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3221546-280D-0F2F-3828-ED2E272342A6}"/>
              </a:ext>
            </a:extLst>
          </p:cNvPr>
          <p:cNvGrpSpPr/>
          <p:nvPr/>
        </p:nvGrpSpPr>
        <p:grpSpPr>
          <a:xfrm>
            <a:off x="3937484" y="1894953"/>
            <a:ext cx="3240000" cy="3240000"/>
            <a:chOff x="3937484" y="1894953"/>
            <a:chExt cx="3240000" cy="3240000"/>
          </a:xfrm>
        </p:grpSpPr>
        <p:sp>
          <p:nvSpPr>
            <p:cNvPr id="4" name="object 4"/>
            <p:cNvSpPr txBox="1"/>
            <p:nvPr/>
          </p:nvSpPr>
          <p:spPr>
            <a:xfrm>
              <a:off x="3937484" y="1894953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Toilet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550" dirty="0">
                <a:latin typeface="Times New Roman"/>
                <a:cs typeface="Times New Roman"/>
              </a:endParaRPr>
            </a:p>
            <a:p>
              <a:pPr marL="12700" algn="ctr"/>
              <a:r>
                <a:rPr lang="en-AU" sz="2000" spc="-160" dirty="0">
                  <a:solidFill>
                    <a:srgbClr val="231F20"/>
                  </a:solidFill>
                  <a:latin typeface="Trebuchet MS"/>
                  <a:cs typeface="Trebuchet MS"/>
                </a:rPr>
                <a:t>Haus </a:t>
              </a:r>
              <a:r>
                <a:rPr lang="en-AU" sz="2000" spc="-16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pekpek</a:t>
              </a:r>
              <a:endParaRPr lang="en-AU" sz="2000" dirty="0">
                <a:latin typeface="Trebuchet MS"/>
                <a:cs typeface="Trebuchet MS"/>
              </a:endParaRPr>
            </a:p>
            <a:p>
              <a:pPr marL="12700" algn="ctr">
                <a:lnSpc>
                  <a:spcPct val="100000"/>
                </a:lnSpc>
              </a:pP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7781" y="2281613"/>
              <a:ext cx="1479162" cy="2133587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ACD60F1-5261-E9D6-EA63-4CE487AE9045}"/>
              </a:ext>
            </a:extLst>
          </p:cNvPr>
          <p:cNvGrpSpPr/>
          <p:nvPr/>
        </p:nvGrpSpPr>
        <p:grpSpPr>
          <a:xfrm>
            <a:off x="3937484" y="5497602"/>
            <a:ext cx="3240000" cy="3240000"/>
            <a:chOff x="4002354" y="5547941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4002354" y="554794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Clean Teeth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spc="-40" dirty="0">
                  <a:solidFill>
                    <a:srgbClr val="231F20"/>
                  </a:solidFill>
                  <a:latin typeface="Trebuchet MS"/>
                  <a:cs typeface="Trebuchet MS"/>
                </a:rPr>
                <a:t>Wasim tit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05398" y="5961392"/>
              <a:ext cx="1563927" cy="2133587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6950189A-2C03-A0B9-A12E-F85BB7E943EE}"/>
              </a:ext>
            </a:extLst>
          </p:cNvPr>
          <p:cNvSpPr txBox="1"/>
          <p:nvPr/>
        </p:nvSpPr>
        <p:spPr>
          <a:xfrm>
            <a:off x="4002244" y="735728"/>
            <a:ext cx="3191510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2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190355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Clean Room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2000" spc="-40" dirty="0">
                <a:solidFill>
                  <a:srgbClr val="231F20"/>
                </a:solidFill>
                <a:latin typeface="Trebuchet MS"/>
                <a:cs typeface="Trebuchet MS"/>
              </a:rPr>
              <a:t>	</a:t>
            </a:r>
            <a:r>
              <a:rPr lang="en-AU" sz="2000" spc="-40" dirty="0" err="1">
                <a:solidFill>
                  <a:srgbClr val="231F20"/>
                </a:solidFill>
                <a:latin typeface="Trebuchet MS"/>
                <a:cs typeface="Trebuchet MS"/>
              </a:rPr>
              <a:t>Klin</a:t>
            </a:r>
            <a:r>
              <a:rPr lang="en-AU" sz="2000" spc="-40" dirty="0">
                <a:solidFill>
                  <a:srgbClr val="231F20"/>
                </a:solidFill>
                <a:latin typeface="Trebuchet MS"/>
                <a:cs typeface="Trebuchet MS"/>
              </a:rPr>
              <a:t> rum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2354" y="18964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Get Up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30" dirty="0" err="1">
                <a:solidFill>
                  <a:srgbClr val="231F20"/>
                </a:solidFill>
                <a:latin typeface="Trebuchet MS"/>
                <a:cs typeface="Trebuchet MS"/>
              </a:rPr>
              <a:t>Kirap</a:t>
            </a:r>
            <a:endParaRPr sz="2000" dirty="0">
              <a:latin typeface="Trebuchet MS"/>
              <a:cs typeface="Trebuchet MS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24335" y="2287699"/>
            <a:ext cx="1547327" cy="2133587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7850" y="2429078"/>
            <a:ext cx="2864840" cy="1993900"/>
          </a:xfrm>
          <a:prstGeom prst="rect">
            <a:avLst/>
          </a:prstGeom>
        </p:spPr>
      </p:pic>
      <p:sp>
        <p:nvSpPr>
          <p:cNvPr id="8" name="object 6">
            <a:extLst>
              <a:ext uri="{FF2B5EF4-FFF2-40B4-BE49-F238E27FC236}">
                <a16:creationId xmlns:a16="http://schemas.microsoft.com/office/drawing/2014/main" id="{4C2769C8-2ACB-AF49-9813-B8A8F27D298F}"/>
              </a:ext>
            </a:extLst>
          </p:cNvPr>
          <p:cNvSpPr txBox="1"/>
          <p:nvPr/>
        </p:nvSpPr>
        <p:spPr>
          <a:xfrm>
            <a:off x="4002244" y="735728"/>
            <a:ext cx="3191510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2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190355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Get Dressed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504190">
              <a:lnSpc>
                <a:spcPct val="100000"/>
              </a:lnSpc>
              <a:spcBef>
                <a:spcPts val="1300"/>
              </a:spcBef>
            </a:pPr>
            <a:r>
              <a:rPr lang="en-AU" sz="2000" spc="-30" dirty="0">
                <a:solidFill>
                  <a:srgbClr val="231F20"/>
                </a:solidFill>
                <a:latin typeface="Trebuchet MS"/>
                <a:cs typeface="Trebuchet MS"/>
              </a:rPr>
              <a:t>      </a:t>
            </a:r>
            <a:r>
              <a:rPr lang="en-AU" sz="2000" spc="-30" dirty="0" err="1">
                <a:solidFill>
                  <a:srgbClr val="231F20"/>
                </a:solidFill>
                <a:latin typeface="Trebuchet MS"/>
                <a:cs typeface="Trebuchet MS"/>
              </a:rPr>
              <a:t>Putim</a:t>
            </a:r>
            <a:r>
              <a:rPr lang="en-AU" sz="2000" spc="-3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30" dirty="0" err="1">
                <a:solidFill>
                  <a:srgbClr val="231F20"/>
                </a:solidFill>
                <a:latin typeface="Trebuchet MS"/>
                <a:cs typeface="Trebuchet MS"/>
              </a:rPr>
              <a:t>kolos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2354" y="18964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Get Dressed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503555">
              <a:lnSpc>
                <a:spcPct val="100000"/>
              </a:lnSpc>
              <a:spcBef>
                <a:spcPts val="1300"/>
              </a:spcBef>
            </a:pPr>
            <a:r>
              <a:rPr lang="en-AU" sz="2000" spc="-30" dirty="0">
                <a:solidFill>
                  <a:srgbClr val="231F20"/>
                </a:solidFill>
                <a:latin typeface="Trebuchet MS"/>
                <a:cs typeface="Trebuchet MS"/>
              </a:rPr>
              <a:t>      </a:t>
            </a:r>
            <a:r>
              <a:rPr lang="en-AU" sz="2000" spc="-30" dirty="0" err="1">
                <a:solidFill>
                  <a:srgbClr val="231F20"/>
                </a:solidFill>
                <a:latin typeface="Trebuchet MS"/>
                <a:cs typeface="Trebuchet MS"/>
              </a:rPr>
              <a:t>Putim</a:t>
            </a:r>
            <a:r>
              <a:rPr lang="en-AU" sz="2000" spc="-3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30" dirty="0" err="1">
                <a:solidFill>
                  <a:srgbClr val="231F20"/>
                </a:solidFill>
                <a:latin typeface="Trebuchet MS"/>
                <a:cs typeface="Trebuchet MS"/>
              </a:rPr>
              <a:t>kolos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Get Undressed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400" dirty="0">
              <a:latin typeface="Times New Roman"/>
              <a:cs typeface="Times New Roman"/>
            </a:endParaRPr>
          </a:p>
          <a:p>
            <a:pPr algn="ctr"/>
            <a:r>
              <a:rPr lang="en-AU" sz="2000" spc="-3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30" dirty="0" err="1">
                <a:solidFill>
                  <a:srgbClr val="231F20"/>
                </a:solidFill>
                <a:latin typeface="Trebuchet MS"/>
                <a:cs typeface="Trebuchet MS"/>
              </a:rPr>
              <a:t>Rausim</a:t>
            </a:r>
            <a:r>
              <a:rPr lang="en-AU" sz="2000" spc="-3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30" dirty="0" err="1">
                <a:solidFill>
                  <a:srgbClr val="231F20"/>
                </a:solidFill>
                <a:latin typeface="Trebuchet MS"/>
                <a:cs typeface="Trebuchet MS"/>
              </a:rPr>
              <a:t>kolos</a:t>
            </a:r>
            <a:endParaRPr lang="en-AU" sz="2000" dirty="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02354" y="554794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Get Undressed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400" dirty="0">
              <a:latin typeface="Times New Roman"/>
              <a:cs typeface="Times New Roman"/>
            </a:endParaRPr>
          </a:p>
          <a:p>
            <a:pPr algn="ctr"/>
            <a:r>
              <a:rPr lang="en-AU" sz="2000" spc="-3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30" dirty="0" err="1">
                <a:solidFill>
                  <a:srgbClr val="231F20"/>
                </a:solidFill>
                <a:latin typeface="Trebuchet MS"/>
                <a:cs typeface="Trebuchet MS"/>
              </a:rPr>
              <a:t>Rausim</a:t>
            </a:r>
            <a:r>
              <a:rPr lang="en-AU" sz="2000" spc="-3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30" dirty="0" err="1">
                <a:solidFill>
                  <a:srgbClr val="231F20"/>
                </a:solidFill>
                <a:latin typeface="Trebuchet MS"/>
                <a:cs typeface="Trebuchet MS"/>
              </a:rPr>
              <a:t>kolos</a:t>
            </a:r>
            <a:endParaRPr lang="en-AU" sz="2000" dirty="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52517" y="846814"/>
            <a:ext cx="3845108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4404651" y="2400374"/>
            <a:ext cx="2692400" cy="2133600"/>
            <a:chOff x="4251886" y="2036407"/>
            <a:chExt cx="2692400" cy="2133600"/>
          </a:xfrm>
        </p:grpSpPr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90294" y="2036407"/>
              <a:ext cx="1854370" cy="2133587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4268675" y="2929181"/>
              <a:ext cx="932815" cy="604520"/>
            </a:xfrm>
            <a:custGeom>
              <a:avLst/>
              <a:gdLst/>
              <a:ahLst/>
              <a:cxnLst/>
              <a:rect l="l" t="t" r="r" b="b"/>
              <a:pathLst>
                <a:path w="932814" h="604520">
                  <a:moveTo>
                    <a:pt x="813714" y="0"/>
                  </a:moveTo>
                  <a:lnTo>
                    <a:pt x="755434" y="204622"/>
                  </a:lnTo>
                  <a:lnTo>
                    <a:pt x="399087" y="49379"/>
                  </a:lnTo>
                  <a:lnTo>
                    <a:pt x="201614" y="37911"/>
                  </a:lnTo>
                  <a:lnTo>
                    <a:pt x="92192" y="206467"/>
                  </a:lnTo>
                  <a:lnTo>
                    <a:pt x="0" y="591299"/>
                  </a:lnTo>
                  <a:lnTo>
                    <a:pt x="17005" y="604075"/>
                  </a:lnTo>
                  <a:lnTo>
                    <a:pt x="180997" y="272762"/>
                  </a:lnTo>
                  <a:lnTo>
                    <a:pt x="308287" y="136175"/>
                  </a:lnTo>
                  <a:lnTo>
                    <a:pt x="464241" y="170782"/>
                  </a:lnTo>
                  <a:lnTo>
                    <a:pt x="714222" y="353047"/>
                  </a:lnTo>
                  <a:lnTo>
                    <a:pt x="664921" y="567880"/>
                  </a:lnTo>
                  <a:lnTo>
                    <a:pt x="932776" y="374942"/>
                  </a:lnTo>
                  <a:lnTo>
                    <a:pt x="8137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268675" y="2929181"/>
              <a:ext cx="932815" cy="604520"/>
            </a:xfrm>
            <a:custGeom>
              <a:avLst/>
              <a:gdLst/>
              <a:ahLst/>
              <a:cxnLst/>
              <a:rect l="l" t="t" r="r" b="b"/>
              <a:pathLst>
                <a:path w="932814" h="604520">
                  <a:moveTo>
                    <a:pt x="0" y="591299"/>
                  </a:moveTo>
                  <a:lnTo>
                    <a:pt x="92192" y="206467"/>
                  </a:lnTo>
                  <a:lnTo>
                    <a:pt x="201614" y="37911"/>
                  </a:lnTo>
                  <a:lnTo>
                    <a:pt x="399087" y="49379"/>
                  </a:lnTo>
                  <a:lnTo>
                    <a:pt x="755434" y="204622"/>
                  </a:lnTo>
                  <a:lnTo>
                    <a:pt x="813714" y="0"/>
                  </a:lnTo>
                  <a:lnTo>
                    <a:pt x="932776" y="374942"/>
                  </a:lnTo>
                  <a:lnTo>
                    <a:pt x="664921" y="567880"/>
                  </a:lnTo>
                  <a:lnTo>
                    <a:pt x="714222" y="353047"/>
                  </a:lnTo>
                  <a:lnTo>
                    <a:pt x="464241" y="170782"/>
                  </a:lnTo>
                  <a:lnTo>
                    <a:pt x="308287" y="136175"/>
                  </a:lnTo>
                  <a:lnTo>
                    <a:pt x="180997" y="272762"/>
                  </a:lnTo>
                  <a:lnTo>
                    <a:pt x="17005" y="604075"/>
                  </a:lnTo>
                  <a:lnTo>
                    <a:pt x="0" y="591299"/>
                  </a:lnTo>
                  <a:close/>
                </a:path>
              </a:pathLst>
            </a:custGeom>
            <a:ln w="3357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994547" y="2842901"/>
              <a:ext cx="932815" cy="604520"/>
            </a:xfrm>
            <a:custGeom>
              <a:avLst/>
              <a:gdLst/>
              <a:ahLst/>
              <a:cxnLst/>
              <a:rect l="l" t="t" r="r" b="b"/>
              <a:pathLst>
                <a:path w="932815" h="604520">
                  <a:moveTo>
                    <a:pt x="119062" y="0"/>
                  </a:moveTo>
                  <a:lnTo>
                    <a:pt x="0" y="374942"/>
                  </a:lnTo>
                  <a:lnTo>
                    <a:pt x="267855" y="567880"/>
                  </a:lnTo>
                  <a:lnTo>
                    <a:pt x="218554" y="353047"/>
                  </a:lnTo>
                  <a:lnTo>
                    <a:pt x="468535" y="170782"/>
                  </a:lnTo>
                  <a:lnTo>
                    <a:pt x="624489" y="136175"/>
                  </a:lnTo>
                  <a:lnTo>
                    <a:pt x="751779" y="272762"/>
                  </a:lnTo>
                  <a:lnTo>
                    <a:pt x="915771" y="604075"/>
                  </a:lnTo>
                  <a:lnTo>
                    <a:pt x="932776" y="591299"/>
                  </a:lnTo>
                  <a:lnTo>
                    <a:pt x="840584" y="206467"/>
                  </a:lnTo>
                  <a:lnTo>
                    <a:pt x="731162" y="37911"/>
                  </a:lnTo>
                  <a:lnTo>
                    <a:pt x="533689" y="49379"/>
                  </a:lnTo>
                  <a:lnTo>
                    <a:pt x="177342" y="204622"/>
                  </a:lnTo>
                  <a:lnTo>
                    <a:pt x="1190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994547" y="2842901"/>
              <a:ext cx="932815" cy="604520"/>
            </a:xfrm>
            <a:custGeom>
              <a:avLst/>
              <a:gdLst/>
              <a:ahLst/>
              <a:cxnLst/>
              <a:rect l="l" t="t" r="r" b="b"/>
              <a:pathLst>
                <a:path w="932815" h="604520">
                  <a:moveTo>
                    <a:pt x="932776" y="591299"/>
                  </a:moveTo>
                  <a:lnTo>
                    <a:pt x="840584" y="206467"/>
                  </a:lnTo>
                  <a:lnTo>
                    <a:pt x="731162" y="37911"/>
                  </a:lnTo>
                  <a:lnTo>
                    <a:pt x="533689" y="49379"/>
                  </a:lnTo>
                  <a:lnTo>
                    <a:pt x="177342" y="204622"/>
                  </a:lnTo>
                  <a:lnTo>
                    <a:pt x="119062" y="0"/>
                  </a:lnTo>
                  <a:lnTo>
                    <a:pt x="0" y="374942"/>
                  </a:lnTo>
                  <a:lnTo>
                    <a:pt x="267855" y="567880"/>
                  </a:lnTo>
                  <a:lnTo>
                    <a:pt x="218554" y="353047"/>
                  </a:lnTo>
                  <a:lnTo>
                    <a:pt x="468535" y="170782"/>
                  </a:lnTo>
                  <a:lnTo>
                    <a:pt x="624489" y="136175"/>
                  </a:lnTo>
                  <a:lnTo>
                    <a:pt x="751779" y="272762"/>
                  </a:lnTo>
                  <a:lnTo>
                    <a:pt x="915771" y="604075"/>
                  </a:lnTo>
                  <a:lnTo>
                    <a:pt x="932776" y="591299"/>
                  </a:lnTo>
                  <a:close/>
                </a:path>
              </a:pathLst>
            </a:custGeom>
            <a:ln w="3357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584360" y="2394421"/>
            <a:ext cx="2755265" cy="2133600"/>
            <a:chOff x="584396" y="2036407"/>
            <a:chExt cx="2755265" cy="2133600"/>
          </a:xfrm>
        </p:grpSpPr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45502" y="2036407"/>
              <a:ext cx="2036864" cy="2133587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01579" y="2773424"/>
              <a:ext cx="955040" cy="618490"/>
            </a:xfrm>
            <a:custGeom>
              <a:avLst/>
              <a:gdLst/>
              <a:ahLst/>
              <a:cxnLst/>
              <a:rect l="l" t="t" r="r" b="b"/>
              <a:pathLst>
                <a:path w="955040" h="618489">
                  <a:moveTo>
                    <a:pt x="832738" y="0"/>
                  </a:moveTo>
                  <a:lnTo>
                    <a:pt x="773099" y="209397"/>
                  </a:lnTo>
                  <a:lnTo>
                    <a:pt x="408418" y="50531"/>
                  </a:lnTo>
                  <a:lnTo>
                    <a:pt x="206327" y="38798"/>
                  </a:lnTo>
                  <a:lnTo>
                    <a:pt x="94347" y="211297"/>
                  </a:lnTo>
                  <a:lnTo>
                    <a:pt x="0" y="605129"/>
                  </a:lnTo>
                  <a:lnTo>
                    <a:pt x="17399" y="618210"/>
                  </a:lnTo>
                  <a:lnTo>
                    <a:pt x="185231" y="279140"/>
                  </a:lnTo>
                  <a:lnTo>
                    <a:pt x="315501" y="139355"/>
                  </a:lnTo>
                  <a:lnTo>
                    <a:pt x="475100" y="174771"/>
                  </a:lnTo>
                  <a:lnTo>
                    <a:pt x="730923" y="361302"/>
                  </a:lnTo>
                  <a:lnTo>
                    <a:pt x="680478" y="581164"/>
                  </a:lnTo>
                  <a:lnTo>
                    <a:pt x="954595" y="383705"/>
                  </a:lnTo>
                  <a:lnTo>
                    <a:pt x="8327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01579" y="2773424"/>
              <a:ext cx="955040" cy="618490"/>
            </a:xfrm>
            <a:custGeom>
              <a:avLst/>
              <a:gdLst/>
              <a:ahLst/>
              <a:cxnLst/>
              <a:rect l="l" t="t" r="r" b="b"/>
              <a:pathLst>
                <a:path w="955040" h="618489">
                  <a:moveTo>
                    <a:pt x="0" y="605129"/>
                  </a:moveTo>
                  <a:lnTo>
                    <a:pt x="94347" y="211297"/>
                  </a:lnTo>
                  <a:lnTo>
                    <a:pt x="206327" y="38798"/>
                  </a:lnTo>
                  <a:lnTo>
                    <a:pt x="408418" y="50531"/>
                  </a:lnTo>
                  <a:lnTo>
                    <a:pt x="773099" y="209397"/>
                  </a:lnTo>
                  <a:lnTo>
                    <a:pt x="832738" y="0"/>
                  </a:lnTo>
                  <a:lnTo>
                    <a:pt x="954595" y="383705"/>
                  </a:lnTo>
                  <a:lnTo>
                    <a:pt x="680478" y="581164"/>
                  </a:lnTo>
                  <a:lnTo>
                    <a:pt x="730923" y="361302"/>
                  </a:lnTo>
                  <a:lnTo>
                    <a:pt x="475100" y="174771"/>
                  </a:lnTo>
                  <a:lnTo>
                    <a:pt x="315501" y="139355"/>
                  </a:lnTo>
                  <a:lnTo>
                    <a:pt x="185231" y="279140"/>
                  </a:lnTo>
                  <a:lnTo>
                    <a:pt x="17399" y="618210"/>
                  </a:lnTo>
                  <a:lnTo>
                    <a:pt x="0" y="605129"/>
                  </a:lnTo>
                  <a:close/>
                </a:path>
              </a:pathLst>
            </a:custGeom>
            <a:ln w="3436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367823" y="2685126"/>
              <a:ext cx="955040" cy="618490"/>
            </a:xfrm>
            <a:custGeom>
              <a:avLst/>
              <a:gdLst/>
              <a:ahLst/>
              <a:cxnLst/>
              <a:rect l="l" t="t" r="r" b="b"/>
              <a:pathLst>
                <a:path w="955039" h="618489">
                  <a:moveTo>
                    <a:pt x="121856" y="0"/>
                  </a:moveTo>
                  <a:lnTo>
                    <a:pt x="0" y="383705"/>
                  </a:lnTo>
                  <a:lnTo>
                    <a:pt x="274116" y="581164"/>
                  </a:lnTo>
                  <a:lnTo>
                    <a:pt x="223672" y="361302"/>
                  </a:lnTo>
                  <a:lnTo>
                    <a:pt x="479494" y="174771"/>
                  </a:lnTo>
                  <a:lnTo>
                    <a:pt x="639094" y="139355"/>
                  </a:lnTo>
                  <a:lnTo>
                    <a:pt x="769363" y="279140"/>
                  </a:lnTo>
                  <a:lnTo>
                    <a:pt x="937196" y="618210"/>
                  </a:lnTo>
                  <a:lnTo>
                    <a:pt x="954595" y="605129"/>
                  </a:lnTo>
                  <a:lnTo>
                    <a:pt x="860248" y="211297"/>
                  </a:lnTo>
                  <a:lnTo>
                    <a:pt x="748268" y="38798"/>
                  </a:lnTo>
                  <a:lnTo>
                    <a:pt x="546176" y="50531"/>
                  </a:lnTo>
                  <a:lnTo>
                    <a:pt x="181495" y="209397"/>
                  </a:lnTo>
                  <a:lnTo>
                    <a:pt x="1218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367823" y="2685126"/>
              <a:ext cx="955040" cy="618490"/>
            </a:xfrm>
            <a:custGeom>
              <a:avLst/>
              <a:gdLst/>
              <a:ahLst/>
              <a:cxnLst/>
              <a:rect l="l" t="t" r="r" b="b"/>
              <a:pathLst>
                <a:path w="955039" h="618489">
                  <a:moveTo>
                    <a:pt x="954595" y="605129"/>
                  </a:moveTo>
                  <a:lnTo>
                    <a:pt x="860248" y="211297"/>
                  </a:lnTo>
                  <a:lnTo>
                    <a:pt x="748268" y="38798"/>
                  </a:lnTo>
                  <a:lnTo>
                    <a:pt x="546176" y="50531"/>
                  </a:lnTo>
                  <a:lnTo>
                    <a:pt x="181495" y="209397"/>
                  </a:lnTo>
                  <a:lnTo>
                    <a:pt x="121856" y="0"/>
                  </a:lnTo>
                  <a:lnTo>
                    <a:pt x="0" y="383705"/>
                  </a:lnTo>
                  <a:lnTo>
                    <a:pt x="274116" y="581164"/>
                  </a:lnTo>
                  <a:lnTo>
                    <a:pt x="223672" y="361302"/>
                  </a:lnTo>
                  <a:lnTo>
                    <a:pt x="479494" y="174771"/>
                  </a:lnTo>
                  <a:lnTo>
                    <a:pt x="639094" y="139355"/>
                  </a:lnTo>
                  <a:lnTo>
                    <a:pt x="769363" y="279140"/>
                  </a:lnTo>
                  <a:lnTo>
                    <a:pt x="937196" y="618210"/>
                  </a:lnTo>
                  <a:lnTo>
                    <a:pt x="954595" y="605129"/>
                  </a:lnTo>
                  <a:close/>
                </a:path>
              </a:pathLst>
            </a:custGeom>
            <a:ln w="3436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" name="object 20"/>
          <p:cNvGrpSpPr/>
          <p:nvPr/>
        </p:nvGrpSpPr>
        <p:grpSpPr>
          <a:xfrm>
            <a:off x="542718" y="6225125"/>
            <a:ext cx="2811780" cy="1871345"/>
            <a:chOff x="556252" y="5846402"/>
            <a:chExt cx="2811780" cy="1871345"/>
          </a:xfrm>
        </p:grpSpPr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56252" y="5846402"/>
              <a:ext cx="2811483" cy="1871018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759423" y="6073326"/>
              <a:ext cx="1183640" cy="600710"/>
            </a:xfrm>
            <a:custGeom>
              <a:avLst/>
              <a:gdLst/>
              <a:ahLst/>
              <a:cxnLst/>
              <a:rect l="l" t="t" r="r" b="b"/>
              <a:pathLst>
                <a:path w="1183639" h="600709">
                  <a:moveTo>
                    <a:pt x="151079" y="0"/>
                  </a:moveTo>
                  <a:lnTo>
                    <a:pt x="0" y="372744"/>
                  </a:lnTo>
                  <a:lnTo>
                    <a:pt x="339864" y="564565"/>
                  </a:lnTo>
                  <a:lnTo>
                    <a:pt x="277317" y="350989"/>
                  </a:lnTo>
                  <a:lnTo>
                    <a:pt x="594514" y="169787"/>
                  </a:lnTo>
                  <a:lnTo>
                    <a:pt x="792403" y="135383"/>
                  </a:lnTo>
                  <a:lnTo>
                    <a:pt x="953926" y="271174"/>
                  </a:lnTo>
                  <a:lnTo>
                    <a:pt x="1162024" y="600557"/>
                  </a:lnTo>
                  <a:lnTo>
                    <a:pt x="1183589" y="587844"/>
                  </a:lnTo>
                  <a:lnTo>
                    <a:pt x="1066606" y="205262"/>
                  </a:lnTo>
                  <a:lnTo>
                    <a:pt x="927761" y="37692"/>
                  </a:lnTo>
                  <a:lnTo>
                    <a:pt x="677191" y="49093"/>
                  </a:lnTo>
                  <a:lnTo>
                    <a:pt x="225031" y="203428"/>
                  </a:lnTo>
                  <a:lnTo>
                    <a:pt x="1510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759423" y="6073326"/>
              <a:ext cx="1183640" cy="600710"/>
            </a:xfrm>
            <a:custGeom>
              <a:avLst/>
              <a:gdLst/>
              <a:ahLst/>
              <a:cxnLst/>
              <a:rect l="l" t="t" r="r" b="b"/>
              <a:pathLst>
                <a:path w="1183639" h="600709">
                  <a:moveTo>
                    <a:pt x="1183589" y="587844"/>
                  </a:moveTo>
                  <a:lnTo>
                    <a:pt x="1066606" y="205262"/>
                  </a:lnTo>
                  <a:lnTo>
                    <a:pt x="927761" y="37692"/>
                  </a:lnTo>
                  <a:lnTo>
                    <a:pt x="677191" y="49093"/>
                  </a:lnTo>
                  <a:lnTo>
                    <a:pt x="225031" y="203428"/>
                  </a:lnTo>
                  <a:lnTo>
                    <a:pt x="151079" y="0"/>
                  </a:lnTo>
                  <a:lnTo>
                    <a:pt x="0" y="372744"/>
                  </a:lnTo>
                  <a:lnTo>
                    <a:pt x="339864" y="564565"/>
                  </a:lnTo>
                  <a:lnTo>
                    <a:pt x="277317" y="350989"/>
                  </a:lnTo>
                  <a:lnTo>
                    <a:pt x="594514" y="169787"/>
                  </a:lnTo>
                  <a:lnTo>
                    <a:pt x="792403" y="135383"/>
                  </a:lnTo>
                  <a:lnTo>
                    <a:pt x="953926" y="271174"/>
                  </a:lnTo>
                  <a:lnTo>
                    <a:pt x="1162024" y="600557"/>
                  </a:lnTo>
                  <a:lnTo>
                    <a:pt x="1183589" y="587844"/>
                  </a:lnTo>
                  <a:close/>
                </a:path>
              </a:pathLst>
            </a:custGeom>
            <a:ln w="3261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249956" y="6076186"/>
              <a:ext cx="1097915" cy="597535"/>
            </a:xfrm>
            <a:custGeom>
              <a:avLst/>
              <a:gdLst/>
              <a:ahLst/>
              <a:cxnLst/>
              <a:rect l="l" t="t" r="r" b="b"/>
              <a:pathLst>
                <a:path w="1097914" h="597534">
                  <a:moveTo>
                    <a:pt x="957618" y="0"/>
                  </a:moveTo>
                  <a:lnTo>
                    <a:pt x="889038" y="202209"/>
                  </a:lnTo>
                  <a:lnTo>
                    <a:pt x="469667" y="48796"/>
                  </a:lnTo>
                  <a:lnTo>
                    <a:pt x="237269" y="37465"/>
                  </a:lnTo>
                  <a:lnTo>
                    <a:pt x="108495" y="204041"/>
                  </a:lnTo>
                  <a:lnTo>
                    <a:pt x="0" y="584352"/>
                  </a:lnTo>
                  <a:lnTo>
                    <a:pt x="20002" y="596988"/>
                  </a:lnTo>
                  <a:lnTo>
                    <a:pt x="213003" y="269557"/>
                  </a:lnTo>
                  <a:lnTo>
                    <a:pt x="362808" y="134570"/>
                  </a:lnTo>
                  <a:lnTo>
                    <a:pt x="546345" y="168769"/>
                  </a:lnTo>
                  <a:lnTo>
                    <a:pt x="840536" y="348894"/>
                  </a:lnTo>
                  <a:lnTo>
                    <a:pt x="782523" y="561200"/>
                  </a:lnTo>
                  <a:lnTo>
                    <a:pt x="1097737" y="370535"/>
                  </a:lnTo>
                  <a:lnTo>
                    <a:pt x="9576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249956" y="6076186"/>
              <a:ext cx="1097915" cy="597535"/>
            </a:xfrm>
            <a:custGeom>
              <a:avLst/>
              <a:gdLst/>
              <a:ahLst/>
              <a:cxnLst/>
              <a:rect l="l" t="t" r="r" b="b"/>
              <a:pathLst>
                <a:path w="1097914" h="597534">
                  <a:moveTo>
                    <a:pt x="0" y="584352"/>
                  </a:moveTo>
                  <a:lnTo>
                    <a:pt x="108495" y="204041"/>
                  </a:lnTo>
                  <a:lnTo>
                    <a:pt x="237269" y="37465"/>
                  </a:lnTo>
                  <a:lnTo>
                    <a:pt x="469667" y="48796"/>
                  </a:lnTo>
                  <a:lnTo>
                    <a:pt x="889038" y="202209"/>
                  </a:lnTo>
                  <a:lnTo>
                    <a:pt x="957618" y="0"/>
                  </a:lnTo>
                  <a:lnTo>
                    <a:pt x="1097737" y="370535"/>
                  </a:lnTo>
                  <a:lnTo>
                    <a:pt x="782523" y="561200"/>
                  </a:lnTo>
                  <a:lnTo>
                    <a:pt x="840536" y="348894"/>
                  </a:lnTo>
                  <a:lnTo>
                    <a:pt x="546345" y="168769"/>
                  </a:lnTo>
                  <a:lnTo>
                    <a:pt x="362808" y="134570"/>
                  </a:lnTo>
                  <a:lnTo>
                    <a:pt x="213003" y="269557"/>
                  </a:lnTo>
                  <a:lnTo>
                    <a:pt x="20002" y="596988"/>
                  </a:lnTo>
                  <a:lnTo>
                    <a:pt x="0" y="584352"/>
                  </a:lnTo>
                  <a:close/>
                </a:path>
              </a:pathLst>
            </a:custGeom>
            <a:ln w="3261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4139865" y="6184900"/>
            <a:ext cx="2832100" cy="1884680"/>
            <a:chOff x="4182217" y="5846403"/>
            <a:chExt cx="2832100" cy="1884680"/>
          </a:xfrm>
        </p:grpSpPr>
        <p:pic>
          <p:nvPicPr>
            <p:cNvPr id="27" name="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182217" y="5846403"/>
              <a:ext cx="2831565" cy="1884375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4349581" y="5891842"/>
              <a:ext cx="1183640" cy="600710"/>
            </a:xfrm>
            <a:custGeom>
              <a:avLst/>
              <a:gdLst/>
              <a:ahLst/>
              <a:cxnLst/>
              <a:rect l="l" t="t" r="r" b="b"/>
              <a:pathLst>
                <a:path w="1183639" h="600710">
                  <a:moveTo>
                    <a:pt x="151079" y="0"/>
                  </a:moveTo>
                  <a:lnTo>
                    <a:pt x="0" y="372744"/>
                  </a:lnTo>
                  <a:lnTo>
                    <a:pt x="339864" y="564565"/>
                  </a:lnTo>
                  <a:lnTo>
                    <a:pt x="277317" y="350989"/>
                  </a:lnTo>
                  <a:lnTo>
                    <a:pt x="594514" y="169787"/>
                  </a:lnTo>
                  <a:lnTo>
                    <a:pt x="792403" y="135383"/>
                  </a:lnTo>
                  <a:lnTo>
                    <a:pt x="953926" y="271174"/>
                  </a:lnTo>
                  <a:lnTo>
                    <a:pt x="1162024" y="600557"/>
                  </a:lnTo>
                  <a:lnTo>
                    <a:pt x="1183589" y="587844"/>
                  </a:lnTo>
                  <a:lnTo>
                    <a:pt x="1066606" y="205262"/>
                  </a:lnTo>
                  <a:lnTo>
                    <a:pt x="927761" y="37692"/>
                  </a:lnTo>
                  <a:lnTo>
                    <a:pt x="677191" y="49093"/>
                  </a:lnTo>
                  <a:lnTo>
                    <a:pt x="225031" y="203428"/>
                  </a:lnTo>
                  <a:lnTo>
                    <a:pt x="1510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4349581" y="5891842"/>
              <a:ext cx="1183640" cy="600710"/>
            </a:xfrm>
            <a:custGeom>
              <a:avLst/>
              <a:gdLst/>
              <a:ahLst/>
              <a:cxnLst/>
              <a:rect l="l" t="t" r="r" b="b"/>
              <a:pathLst>
                <a:path w="1183639" h="600710">
                  <a:moveTo>
                    <a:pt x="1183589" y="587844"/>
                  </a:moveTo>
                  <a:lnTo>
                    <a:pt x="1066606" y="205262"/>
                  </a:lnTo>
                  <a:lnTo>
                    <a:pt x="927761" y="37692"/>
                  </a:lnTo>
                  <a:lnTo>
                    <a:pt x="677191" y="49093"/>
                  </a:lnTo>
                  <a:lnTo>
                    <a:pt x="225031" y="203428"/>
                  </a:lnTo>
                  <a:lnTo>
                    <a:pt x="151079" y="0"/>
                  </a:lnTo>
                  <a:lnTo>
                    <a:pt x="0" y="372744"/>
                  </a:lnTo>
                  <a:lnTo>
                    <a:pt x="339864" y="564565"/>
                  </a:lnTo>
                  <a:lnTo>
                    <a:pt x="277317" y="350989"/>
                  </a:lnTo>
                  <a:lnTo>
                    <a:pt x="594514" y="169787"/>
                  </a:lnTo>
                  <a:lnTo>
                    <a:pt x="792403" y="135383"/>
                  </a:lnTo>
                  <a:lnTo>
                    <a:pt x="953926" y="271174"/>
                  </a:lnTo>
                  <a:lnTo>
                    <a:pt x="1162024" y="600557"/>
                  </a:lnTo>
                  <a:lnTo>
                    <a:pt x="1183589" y="587844"/>
                  </a:lnTo>
                  <a:close/>
                </a:path>
              </a:pathLst>
            </a:custGeom>
            <a:ln w="3261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840114" y="5894702"/>
              <a:ext cx="1097915" cy="597535"/>
            </a:xfrm>
            <a:custGeom>
              <a:avLst/>
              <a:gdLst/>
              <a:ahLst/>
              <a:cxnLst/>
              <a:rect l="l" t="t" r="r" b="b"/>
              <a:pathLst>
                <a:path w="1097915" h="597535">
                  <a:moveTo>
                    <a:pt x="957618" y="0"/>
                  </a:moveTo>
                  <a:lnTo>
                    <a:pt x="889038" y="202209"/>
                  </a:lnTo>
                  <a:lnTo>
                    <a:pt x="469667" y="48796"/>
                  </a:lnTo>
                  <a:lnTo>
                    <a:pt x="237269" y="37465"/>
                  </a:lnTo>
                  <a:lnTo>
                    <a:pt x="108495" y="204041"/>
                  </a:lnTo>
                  <a:lnTo>
                    <a:pt x="0" y="584352"/>
                  </a:lnTo>
                  <a:lnTo>
                    <a:pt x="20002" y="596988"/>
                  </a:lnTo>
                  <a:lnTo>
                    <a:pt x="213003" y="269557"/>
                  </a:lnTo>
                  <a:lnTo>
                    <a:pt x="362808" y="134570"/>
                  </a:lnTo>
                  <a:lnTo>
                    <a:pt x="546345" y="168769"/>
                  </a:lnTo>
                  <a:lnTo>
                    <a:pt x="840536" y="348894"/>
                  </a:lnTo>
                  <a:lnTo>
                    <a:pt x="782523" y="561200"/>
                  </a:lnTo>
                  <a:lnTo>
                    <a:pt x="1097737" y="370535"/>
                  </a:lnTo>
                  <a:lnTo>
                    <a:pt x="9576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840114" y="5894702"/>
              <a:ext cx="1097915" cy="597535"/>
            </a:xfrm>
            <a:custGeom>
              <a:avLst/>
              <a:gdLst/>
              <a:ahLst/>
              <a:cxnLst/>
              <a:rect l="l" t="t" r="r" b="b"/>
              <a:pathLst>
                <a:path w="1097915" h="597535">
                  <a:moveTo>
                    <a:pt x="0" y="584352"/>
                  </a:moveTo>
                  <a:lnTo>
                    <a:pt x="108495" y="204041"/>
                  </a:lnTo>
                  <a:lnTo>
                    <a:pt x="237269" y="37465"/>
                  </a:lnTo>
                  <a:lnTo>
                    <a:pt x="469667" y="48796"/>
                  </a:lnTo>
                  <a:lnTo>
                    <a:pt x="889038" y="202209"/>
                  </a:lnTo>
                  <a:lnTo>
                    <a:pt x="957618" y="0"/>
                  </a:lnTo>
                  <a:lnTo>
                    <a:pt x="1097737" y="370535"/>
                  </a:lnTo>
                  <a:lnTo>
                    <a:pt x="782523" y="561200"/>
                  </a:lnTo>
                  <a:lnTo>
                    <a:pt x="840536" y="348894"/>
                  </a:lnTo>
                  <a:lnTo>
                    <a:pt x="546345" y="168769"/>
                  </a:lnTo>
                  <a:lnTo>
                    <a:pt x="362808" y="134570"/>
                  </a:lnTo>
                  <a:lnTo>
                    <a:pt x="213003" y="269557"/>
                  </a:lnTo>
                  <a:lnTo>
                    <a:pt x="20002" y="596988"/>
                  </a:lnTo>
                  <a:lnTo>
                    <a:pt x="0" y="584352"/>
                  </a:lnTo>
                  <a:close/>
                </a:path>
              </a:pathLst>
            </a:custGeom>
            <a:ln w="3261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0817" y="1726059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Rest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algn="ctr"/>
            <a:endParaRPr lang="en-AU" sz="2000" spc="-6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algn="ctr"/>
            <a:endParaRPr lang="en-AU" sz="2000" spc="-6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algn="ctr"/>
            <a:r>
              <a:rPr lang="en-AU" sz="2000" spc="-65" dirty="0" err="1">
                <a:solidFill>
                  <a:srgbClr val="231F20"/>
                </a:solidFill>
                <a:latin typeface="Trebuchet MS"/>
                <a:cs typeface="Trebuchet MS"/>
              </a:rPr>
              <a:t>Malolo</a:t>
            </a:r>
            <a:endParaRPr lang="en-AU" sz="2000" dirty="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6150" y="1726059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Sleep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R="50800" algn="ctr">
              <a:lnSpc>
                <a:spcPct val="100000"/>
              </a:lnSpc>
            </a:pPr>
            <a:r>
              <a:rPr lang="en-AU" sz="2000" spc="-50" dirty="0" err="1">
                <a:solidFill>
                  <a:srgbClr val="231F20"/>
                </a:solidFill>
                <a:latin typeface="Trebuchet MS"/>
                <a:cs typeface="Trebuchet MS"/>
              </a:rPr>
              <a:t>Silip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0817" y="557126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 err="1">
                <a:latin typeface="Trebuchet MS" panose="020B0703020202090204" pitchFamily="34" charset="0"/>
                <a:cs typeface="Times New Roman"/>
              </a:rPr>
              <a:t>Excercise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300"/>
              </a:spcBef>
            </a:pPr>
            <a:r>
              <a:rPr lang="en-AU" sz="2000" spc="-70" dirty="0" err="1">
                <a:solidFill>
                  <a:srgbClr val="231F20"/>
                </a:solidFill>
                <a:latin typeface="Trebuchet MS"/>
                <a:cs typeface="Trebuchet MS"/>
              </a:rPr>
              <a:t>Eksesais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79710" y="760053"/>
            <a:ext cx="3833133" cy="68480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35006" y="6032500"/>
            <a:ext cx="2182165" cy="2126212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9879B98-D8F2-2CA4-8982-2AF2BD90FF29}"/>
              </a:ext>
            </a:extLst>
          </p:cNvPr>
          <p:cNvGrpSpPr/>
          <p:nvPr/>
        </p:nvGrpSpPr>
        <p:grpSpPr>
          <a:xfrm>
            <a:off x="3986150" y="5571262"/>
            <a:ext cx="3240000" cy="3240000"/>
            <a:chOff x="3930344" y="5408241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3930344" y="540824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 err="1">
                  <a:latin typeface="Trebuchet MS" panose="020B0703020202090204" pitchFamily="34" charset="0"/>
                  <a:cs typeface="Times New Roman"/>
                </a:rPr>
                <a:t>Activites</a:t>
              </a: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spc="1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Ol</a:t>
              </a:r>
              <a:r>
                <a:rPr lang="en-AU" sz="2000" spc="15" dirty="0">
                  <a:solidFill>
                    <a:srgbClr val="231F20"/>
                  </a:solidFill>
                  <a:latin typeface="Trebuchet MS"/>
                  <a:cs typeface="Trebuchet MS"/>
                </a:rPr>
                <a:t> wok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66492" y="5880100"/>
              <a:ext cx="2767703" cy="2061121"/>
            </a:xfrm>
            <a:prstGeom prst="rect">
              <a:avLst/>
            </a:prstGeom>
          </p:spPr>
        </p:pic>
      </p:grp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40792" y="2273773"/>
            <a:ext cx="2835422" cy="1886941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159250" y="2273773"/>
            <a:ext cx="2835414" cy="188693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02354" y="554794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Taxi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105" dirty="0" err="1">
                <a:solidFill>
                  <a:srgbClr val="231F20"/>
                </a:solidFill>
                <a:latin typeface="Trebuchet MS"/>
                <a:cs typeface="Trebuchet MS"/>
              </a:rPr>
              <a:t>Taksi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Telephone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567690">
              <a:lnSpc>
                <a:spcPct val="100000"/>
              </a:lnSpc>
              <a:spcBef>
                <a:spcPts val="1300"/>
              </a:spcBef>
            </a:pPr>
            <a:r>
              <a:rPr lang="en-AU" sz="2000" spc="-50" dirty="0">
                <a:solidFill>
                  <a:srgbClr val="231F20"/>
                </a:solidFill>
                <a:latin typeface="Trebuchet MS"/>
                <a:cs typeface="Trebuchet MS"/>
              </a:rPr>
              <a:t>        </a:t>
            </a:r>
            <a:r>
              <a:rPr lang="en-AU" sz="2000" spc="-50" dirty="0" err="1">
                <a:solidFill>
                  <a:srgbClr val="231F20"/>
                </a:solidFill>
                <a:latin typeface="Trebuchet MS"/>
                <a:cs typeface="Trebuchet MS"/>
              </a:rPr>
              <a:t>Telefone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02354" y="189640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Go for a Walk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35" dirty="0">
                <a:solidFill>
                  <a:srgbClr val="231F20"/>
                </a:solidFill>
                <a:latin typeface="Trebuchet MS"/>
                <a:cs typeface="Trebuchet MS"/>
              </a:rPr>
              <a:t>Go </a:t>
            </a:r>
            <a:r>
              <a:rPr lang="en-AU" sz="2000" spc="-35" dirty="0" err="1">
                <a:solidFill>
                  <a:srgbClr val="231F20"/>
                </a:solidFill>
                <a:latin typeface="Trebuchet MS"/>
                <a:cs typeface="Trebuchet MS"/>
              </a:rPr>
              <a:t>lon</a:t>
            </a:r>
            <a:r>
              <a:rPr lang="en-AU" sz="2000" spc="-3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35" dirty="0" err="1">
                <a:solidFill>
                  <a:srgbClr val="231F20"/>
                </a:solidFill>
                <a:latin typeface="Trebuchet MS"/>
                <a:cs typeface="Trebuchet MS"/>
              </a:rPr>
              <a:t>wokabaut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6344" y="190355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Go to the Garden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335"/>
              </a:spcBef>
            </a:pPr>
            <a:r>
              <a:rPr lang="en-AU" sz="2000" spc="-35" dirty="0">
                <a:solidFill>
                  <a:srgbClr val="231F20"/>
                </a:solidFill>
                <a:latin typeface="Trebuchet MS"/>
                <a:cs typeface="Trebuchet MS"/>
              </a:rPr>
              <a:t>       Go </a:t>
            </a:r>
            <a:r>
              <a:rPr lang="en-AU" sz="2000" spc="-35" dirty="0" err="1">
                <a:solidFill>
                  <a:srgbClr val="231F20"/>
                </a:solidFill>
                <a:latin typeface="Trebuchet MS"/>
                <a:cs typeface="Trebuchet MS"/>
              </a:rPr>
              <a:t>lon</a:t>
            </a:r>
            <a:r>
              <a:rPr lang="en-AU" sz="2000" spc="-3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35" dirty="0" err="1">
                <a:solidFill>
                  <a:srgbClr val="231F20"/>
                </a:solidFill>
                <a:latin typeface="Trebuchet MS"/>
                <a:cs typeface="Trebuchet MS"/>
              </a:rPr>
              <a:t>gaden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99599" y="760053"/>
            <a:ext cx="3813244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4244" y="6295582"/>
            <a:ext cx="2479497" cy="186604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162091" y="6295582"/>
            <a:ext cx="2959028" cy="1657056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22593" y="2582054"/>
            <a:ext cx="2950857" cy="192644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83034" y="2455553"/>
            <a:ext cx="2871816" cy="191115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Film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65" dirty="0" err="1">
                <a:solidFill>
                  <a:srgbClr val="231F20"/>
                </a:solidFill>
                <a:latin typeface="Trebuchet MS"/>
                <a:cs typeface="Trebuchet MS"/>
              </a:rPr>
              <a:t>Piksa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344" y="190355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Radio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40" dirty="0" err="1">
                <a:solidFill>
                  <a:srgbClr val="231F20"/>
                </a:solidFill>
                <a:latin typeface="Trebuchet MS"/>
                <a:cs typeface="Trebuchet MS"/>
              </a:rPr>
              <a:t>Redio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02354" y="554794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TV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 marL="10795" algn="ctr">
              <a:lnSpc>
                <a:spcPct val="100000"/>
              </a:lnSpc>
            </a:pPr>
            <a:endParaRPr lang="en-AU" sz="2000" spc="-30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0795" algn="ctr">
              <a:lnSpc>
                <a:spcPct val="100000"/>
              </a:lnSpc>
            </a:pPr>
            <a:r>
              <a:rPr sz="2000" spc="-30" dirty="0">
                <a:solidFill>
                  <a:srgbClr val="231F20"/>
                </a:solidFill>
                <a:latin typeface="Trebuchet MS"/>
                <a:cs typeface="Trebuchet MS"/>
              </a:rPr>
              <a:t>TV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02354" y="18964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Music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12065" algn="ctr">
              <a:lnSpc>
                <a:spcPct val="100000"/>
              </a:lnSpc>
            </a:pPr>
            <a:r>
              <a:rPr lang="en-AU" sz="2000" spc="-10" dirty="0">
                <a:solidFill>
                  <a:srgbClr val="231F20"/>
                </a:solidFill>
                <a:latin typeface="Trebuchet MS"/>
                <a:cs typeface="Trebuchet MS"/>
              </a:rPr>
              <a:t>Musik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83482" y="760053"/>
            <a:ext cx="3829361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8623" y="2266814"/>
            <a:ext cx="2704859" cy="194100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16450" y="5803514"/>
            <a:ext cx="2167721" cy="213009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40515" y="6193324"/>
            <a:ext cx="2842967" cy="1891224"/>
          </a:xfrm>
          <a:prstGeom prst="rect">
            <a:avLst/>
          </a:prstGeom>
        </p:spPr>
      </p:pic>
      <p:sp>
        <p:nvSpPr>
          <p:cNvPr id="11" name="object 11"/>
          <p:cNvSpPr/>
          <p:nvPr/>
        </p:nvSpPr>
        <p:spPr>
          <a:xfrm>
            <a:off x="4768799" y="2329286"/>
            <a:ext cx="1658620" cy="2050414"/>
          </a:xfrm>
          <a:custGeom>
            <a:avLst/>
            <a:gdLst/>
            <a:ahLst/>
            <a:cxnLst/>
            <a:rect l="l" t="t" r="r" b="b"/>
            <a:pathLst>
              <a:path w="1658620" h="2050414">
                <a:moveTo>
                  <a:pt x="714251" y="0"/>
                </a:moveTo>
                <a:lnTo>
                  <a:pt x="525402" y="1213192"/>
                </a:lnTo>
                <a:lnTo>
                  <a:pt x="498790" y="1191178"/>
                </a:lnTo>
                <a:lnTo>
                  <a:pt x="469516" y="1171436"/>
                </a:lnTo>
                <a:lnTo>
                  <a:pt x="403571" y="1139863"/>
                </a:lnTo>
                <a:lnTo>
                  <a:pt x="353967" y="1125493"/>
                </a:lnTo>
                <a:lnTo>
                  <a:pt x="304581" y="1118249"/>
                </a:lnTo>
                <a:lnTo>
                  <a:pt x="256218" y="1117837"/>
                </a:lnTo>
                <a:lnTo>
                  <a:pt x="209678" y="1123966"/>
                </a:lnTo>
                <a:lnTo>
                  <a:pt x="165765" y="1136345"/>
                </a:lnTo>
                <a:lnTo>
                  <a:pt x="125282" y="1154680"/>
                </a:lnTo>
                <a:lnTo>
                  <a:pt x="89030" y="1178682"/>
                </a:lnTo>
                <a:lnTo>
                  <a:pt x="57813" y="1208057"/>
                </a:lnTo>
                <a:lnTo>
                  <a:pt x="32433" y="1242513"/>
                </a:lnTo>
                <a:lnTo>
                  <a:pt x="13694" y="1281760"/>
                </a:lnTo>
                <a:lnTo>
                  <a:pt x="2765" y="1323849"/>
                </a:lnTo>
                <a:lnTo>
                  <a:pt x="0" y="1366551"/>
                </a:lnTo>
                <a:lnTo>
                  <a:pt x="4971" y="1409124"/>
                </a:lnTo>
                <a:lnTo>
                  <a:pt x="17255" y="1450828"/>
                </a:lnTo>
                <a:lnTo>
                  <a:pt x="36423" y="1490922"/>
                </a:lnTo>
                <a:lnTo>
                  <a:pt x="62052" y="1528667"/>
                </a:lnTo>
                <a:lnTo>
                  <a:pt x="93713" y="1563321"/>
                </a:lnTo>
                <a:lnTo>
                  <a:pt x="130983" y="1594144"/>
                </a:lnTo>
                <a:lnTo>
                  <a:pt x="173434" y="1620395"/>
                </a:lnTo>
                <a:lnTo>
                  <a:pt x="220640" y="1641335"/>
                </a:lnTo>
                <a:lnTo>
                  <a:pt x="270244" y="1655711"/>
                </a:lnTo>
                <a:lnTo>
                  <a:pt x="319630" y="1662960"/>
                </a:lnTo>
                <a:lnTo>
                  <a:pt x="367994" y="1663375"/>
                </a:lnTo>
                <a:lnTo>
                  <a:pt x="414533" y="1657248"/>
                </a:lnTo>
                <a:lnTo>
                  <a:pt x="458446" y="1644872"/>
                </a:lnTo>
                <a:lnTo>
                  <a:pt x="498930" y="1626538"/>
                </a:lnTo>
                <a:lnTo>
                  <a:pt x="535181" y="1602539"/>
                </a:lnTo>
                <a:lnTo>
                  <a:pt x="566398" y="1573168"/>
                </a:lnTo>
                <a:lnTo>
                  <a:pt x="591778" y="1538716"/>
                </a:lnTo>
                <a:lnTo>
                  <a:pt x="610517" y="1499476"/>
                </a:lnTo>
                <a:lnTo>
                  <a:pt x="620589" y="1462112"/>
                </a:lnTo>
                <a:lnTo>
                  <a:pt x="624310" y="1466037"/>
                </a:lnTo>
                <a:lnTo>
                  <a:pt x="788787" y="496963"/>
                </a:lnTo>
                <a:lnTo>
                  <a:pt x="1439802" y="839863"/>
                </a:lnTo>
                <a:lnTo>
                  <a:pt x="1289218" y="1597583"/>
                </a:lnTo>
                <a:lnTo>
                  <a:pt x="1263001" y="1576239"/>
                </a:lnTo>
                <a:lnTo>
                  <a:pt x="1234241" y="1557085"/>
                </a:lnTo>
                <a:lnTo>
                  <a:pt x="1169673" y="1526349"/>
                </a:lnTo>
                <a:lnTo>
                  <a:pt x="1120072" y="1511980"/>
                </a:lnTo>
                <a:lnTo>
                  <a:pt x="1070690" y="1504735"/>
                </a:lnTo>
                <a:lnTo>
                  <a:pt x="1022328" y="1504323"/>
                </a:lnTo>
                <a:lnTo>
                  <a:pt x="975789" y="1510452"/>
                </a:lnTo>
                <a:lnTo>
                  <a:pt x="931877" y="1522830"/>
                </a:lnTo>
                <a:lnTo>
                  <a:pt x="891393" y="1541164"/>
                </a:lnTo>
                <a:lnTo>
                  <a:pt x="855140" y="1565164"/>
                </a:lnTo>
                <a:lnTo>
                  <a:pt x="823921" y="1594536"/>
                </a:lnTo>
                <a:lnTo>
                  <a:pt x="798539" y="1628990"/>
                </a:lnTo>
                <a:lnTo>
                  <a:pt x="779796" y="1668233"/>
                </a:lnTo>
                <a:lnTo>
                  <a:pt x="768870" y="1710326"/>
                </a:lnTo>
                <a:lnTo>
                  <a:pt x="766108" y="1753031"/>
                </a:lnTo>
                <a:lnTo>
                  <a:pt x="771082" y="1795606"/>
                </a:lnTo>
                <a:lnTo>
                  <a:pt x="783367" y="1837311"/>
                </a:lnTo>
                <a:lnTo>
                  <a:pt x="802537" y="1877407"/>
                </a:lnTo>
                <a:lnTo>
                  <a:pt x="828166" y="1915152"/>
                </a:lnTo>
                <a:lnTo>
                  <a:pt x="859828" y="1949807"/>
                </a:lnTo>
                <a:lnTo>
                  <a:pt x="897097" y="1980630"/>
                </a:lnTo>
                <a:lnTo>
                  <a:pt x="939548" y="2006882"/>
                </a:lnTo>
                <a:lnTo>
                  <a:pt x="986755" y="2027821"/>
                </a:lnTo>
                <a:lnTo>
                  <a:pt x="1036359" y="2042197"/>
                </a:lnTo>
                <a:lnTo>
                  <a:pt x="1085745" y="2049446"/>
                </a:lnTo>
                <a:lnTo>
                  <a:pt x="1134108" y="2049861"/>
                </a:lnTo>
                <a:lnTo>
                  <a:pt x="1180648" y="2043735"/>
                </a:lnTo>
                <a:lnTo>
                  <a:pt x="1224561" y="2031358"/>
                </a:lnTo>
                <a:lnTo>
                  <a:pt x="1265044" y="2013024"/>
                </a:lnTo>
                <a:lnTo>
                  <a:pt x="1301296" y="1989026"/>
                </a:lnTo>
                <a:lnTo>
                  <a:pt x="1332513" y="1959654"/>
                </a:lnTo>
                <a:lnTo>
                  <a:pt x="1357892" y="1925202"/>
                </a:lnTo>
                <a:lnTo>
                  <a:pt x="1377077" y="1884756"/>
                </a:lnTo>
                <a:lnTo>
                  <a:pt x="1377839" y="1882305"/>
                </a:lnTo>
                <a:lnTo>
                  <a:pt x="1380176" y="1883473"/>
                </a:lnTo>
                <a:lnTo>
                  <a:pt x="1658471" y="482053"/>
                </a:lnTo>
                <a:lnTo>
                  <a:pt x="714251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190355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Light On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2000" spc="-90" dirty="0">
                <a:solidFill>
                  <a:srgbClr val="231F20"/>
                </a:solidFill>
                <a:latin typeface="Trebuchet MS"/>
                <a:cs typeface="Trebuchet MS"/>
              </a:rPr>
              <a:t>	    Lait </a:t>
            </a:r>
            <a:r>
              <a:rPr lang="en-AU" sz="2000" spc="-90" dirty="0" err="1">
                <a:solidFill>
                  <a:srgbClr val="231F20"/>
                </a:solidFill>
                <a:latin typeface="Trebuchet MS"/>
                <a:cs typeface="Trebuchet MS"/>
              </a:rPr>
              <a:t>i</a:t>
            </a:r>
            <a:r>
              <a:rPr lang="en-AU" sz="2000" spc="-90" dirty="0">
                <a:solidFill>
                  <a:srgbClr val="231F20"/>
                </a:solidFill>
                <a:latin typeface="Trebuchet MS"/>
                <a:cs typeface="Trebuchet MS"/>
              </a:rPr>
              <a:t> on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Hot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5" dirty="0">
                <a:solidFill>
                  <a:srgbClr val="231F20"/>
                </a:solidFill>
                <a:latin typeface="Trebuchet MS"/>
                <a:cs typeface="Trebuchet MS"/>
              </a:rPr>
              <a:t>Hat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02354" y="18964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Light Off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2000" spc="-90" dirty="0">
                <a:solidFill>
                  <a:srgbClr val="231F20"/>
                </a:solidFill>
                <a:latin typeface="Trebuchet MS"/>
                <a:cs typeface="Trebuchet MS"/>
              </a:rPr>
              <a:t>	    L</a:t>
            </a:r>
            <a:r>
              <a:rPr lang="en-AU" sz="2000" spc="-50" dirty="0">
                <a:solidFill>
                  <a:srgbClr val="231F20"/>
                </a:solidFill>
                <a:latin typeface="Trebuchet MS"/>
                <a:cs typeface="Trebuchet MS"/>
              </a:rPr>
              <a:t>ait </a:t>
            </a:r>
            <a:r>
              <a:rPr lang="en-AU" sz="2000" spc="-50" dirty="0" err="1">
                <a:solidFill>
                  <a:srgbClr val="231F20"/>
                </a:solidFill>
                <a:latin typeface="Trebuchet MS"/>
                <a:cs typeface="Trebuchet MS"/>
              </a:rPr>
              <a:t>i</a:t>
            </a:r>
            <a:r>
              <a:rPr lang="en-AU" sz="2000" spc="-50" dirty="0">
                <a:solidFill>
                  <a:srgbClr val="231F20"/>
                </a:solidFill>
                <a:latin typeface="Trebuchet MS"/>
                <a:cs typeface="Trebuchet MS"/>
              </a:rPr>
              <a:t> off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02354" y="554794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Cold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2000" spc="-25" dirty="0">
                <a:solidFill>
                  <a:srgbClr val="231F20"/>
                </a:solidFill>
                <a:latin typeface="Trebuchet MS"/>
                <a:cs typeface="Trebuchet MS"/>
              </a:rPr>
              <a:t>	        Kol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97250" y="760053"/>
            <a:ext cx="3815593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96664" y="2264565"/>
            <a:ext cx="1512000" cy="213710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93080" y="2330954"/>
            <a:ext cx="1823687" cy="2133587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6289746" y="5693760"/>
            <a:ext cx="17780" cy="1938655"/>
            <a:chOff x="6289746" y="5693760"/>
            <a:chExt cx="17780" cy="1938655"/>
          </a:xfrm>
        </p:grpSpPr>
        <p:sp>
          <p:nvSpPr>
            <p:cNvPr id="11" name="object 11"/>
            <p:cNvSpPr/>
            <p:nvPr/>
          </p:nvSpPr>
          <p:spPr>
            <a:xfrm>
              <a:off x="6289746" y="5694006"/>
              <a:ext cx="17780" cy="1938655"/>
            </a:xfrm>
            <a:custGeom>
              <a:avLst/>
              <a:gdLst/>
              <a:ahLst/>
              <a:cxnLst/>
              <a:rect l="l" t="t" r="r" b="b"/>
              <a:pathLst>
                <a:path w="17779" h="1938654">
                  <a:moveTo>
                    <a:pt x="17568" y="0"/>
                  </a:moveTo>
                  <a:lnTo>
                    <a:pt x="0" y="0"/>
                  </a:lnTo>
                  <a:lnTo>
                    <a:pt x="0" y="1817883"/>
                  </a:lnTo>
                  <a:lnTo>
                    <a:pt x="3866" y="1864243"/>
                  </a:lnTo>
                  <a:lnTo>
                    <a:pt x="10646" y="1908103"/>
                  </a:lnTo>
                  <a:lnTo>
                    <a:pt x="17568" y="1938123"/>
                  </a:lnTo>
                  <a:lnTo>
                    <a:pt x="17568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291961" y="5694006"/>
              <a:ext cx="15875" cy="1927225"/>
            </a:xfrm>
            <a:custGeom>
              <a:avLst/>
              <a:gdLst/>
              <a:ahLst/>
              <a:cxnLst/>
              <a:rect l="l" t="t" r="r" b="b"/>
              <a:pathLst>
                <a:path w="15875" h="1927225">
                  <a:moveTo>
                    <a:pt x="15341" y="0"/>
                  </a:moveTo>
                  <a:lnTo>
                    <a:pt x="2235" y="0"/>
                  </a:lnTo>
                  <a:lnTo>
                    <a:pt x="0" y="0"/>
                  </a:lnTo>
                  <a:lnTo>
                    <a:pt x="0" y="1816354"/>
                  </a:lnTo>
                  <a:lnTo>
                    <a:pt x="3822" y="1862455"/>
                  </a:lnTo>
                  <a:lnTo>
                    <a:pt x="10528" y="1906079"/>
                  </a:lnTo>
                  <a:lnTo>
                    <a:pt x="15341" y="1927021"/>
                  </a:lnTo>
                  <a:lnTo>
                    <a:pt x="15341" y="1915883"/>
                  </a:lnTo>
                  <a:lnTo>
                    <a:pt x="15341" y="0"/>
                  </a:lnTo>
                  <a:close/>
                </a:path>
              </a:pathLst>
            </a:custGeom>
            <a:solidFill>
              <a:srgbClr val="FBFB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296425" y="5694007"/>
              <a:ext cx="11430" cy="1905000"/>
            </a:xfrm>
            <a:custGeom>
              <a:avLst/>
              <a:gdLst/>
              <a:ahLst/>
              <a:cxnLst/>
              <a:rect l="l" t="t" r="r" b="b"/>
              <a:pathLst>
                <a:path w="11429" h="1905000">
                  <a:moveTo>
                    <a:pt x="10890" y="0"/>
                  </a:moveTo>
                  <a:lnTo>
                    <a:pt x="0" y="0"/>
                  </a:lnTo>
                  <a:lnTo>
                    <a:pt x="0" y="1813280"/>
                  </a:lnTo>
                  <a:lnTo>
                    <a:pt x="3702" y="1858875"/>
                  </a:lnTo>
                  <a:lnTo>
                    <a:pt x="10285" y="1902033"/>
                  </a:lnTo>
                  <a:lnTo>
                    <a:pt x="10890" y="1904678"/>
                  </a:lnTo>
                  <a:lnTo>
                    <a:pt x="10890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298641" y="5693765"/>
              <a:ext cx="8890" cy="1891030"/>
            </a:xfrm>
            <a:custGeom>
              <a:avLst/>
              <a:gdLst/>
              <a:ahLst/>
              <a:cxnLst/>
              <a:rect l="l" t="t" r="r" b="b"/>
              <a:pathLst>
                <a:path w="8889" h="1891029">
                  <a:moveTo>
                    <a:pt x="8674" y="647"/>
                  </a:moveTo>
                  <a:lnTo>
                    <a:pt x="8661" y="0"/>
                  </a:lnTo>
                  <a:lnTo>
                    <a:pt x="2235" y="0"/>
                  </a:lnTo>
                  <a:lnTo>
                    <a:pt x="2235" y="647"/>
                  </a:lnTo>
                  <a:lnTo>
                    <a:pt x="0" y="647"/>
                  </a:lnTo>
                  <a:lnTo>
                    <a:pt x="0" y="1811667"/>
                  </a:lnTo>
                  <a:lnTo>
                    <a:pt x="1816" y="1811667"/>
                  </a:lnTo>
                  <a:lnTo>
                    <a:pt x="1816" y="1857387"/>
                  </a:lnTo>
                  <a:lnTo>
                    <a:pt x="6172" y="1857387"/>
                  </a:lnTo>
                  <a:lnTo>
                    <a:pt x="6172" y="1890407"/>
                  </a:lnTo>
                  <a:lnTo>
                    <a:pt x="8674" y="1890407"/>
                  </a:lnTo>
                  <a:lnTo>
                    <a:pt x="8674" y="1857387"/>
                  </a:lnTo>
                  <a:lnTo>
                    <a:pt x="8674" y="1811667"/>
                  </a:lnTo>
                  <a:lnTo>
                    <a:pt x="8674" y="647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303099" y="5694019"/>
              <a:ext cx="4445" cy="1858645"/>
            </a:xfrm>
            <a:custGeom>
              <a:avLst/>
              <a:gdLst/>
              <a:ahLst/>
              <a:cxnLst/>
              <a:rect l="l" t="t" r="r" b="b"/>
              <a:pathLst>
                <a:path w="4445" h="1858645">
                  <a:moveTo>
                    <a:pt x="4216" y="0"/>
                  </a:moveTo>
                  <a:lnTo>
                    <a:pt x="2222" y="0"/>
                  </a:lnTo>
                  <a:lnTo>
                    <a:pt x="2222" y="368"/>
                  </a:lnTo>
                  <a:lnTo>
                    <a:pt x="0" y="368"/>
                  </a:lnTo>
                  <a:lnTo>
                    <a:pt x="0" y="1808848"/>
                  </a:lnTo>
                  <a:lnTo>
                    <a:pt x="1765" y="1808848"/>
                  </a:lnTo>
                  <a:lnTo>
                    <a:pt x="1765" y="1853298"/>
                  </a:lnTo>
                  <a:lnTo>
                    <a:pt x="3886" y="1853298"/>
                  </a:lnTo>
                  <a:lnTo>
                    <a:pt x="3886" y="1858378"/>
                  </a:lnTo>
                  <a:lnTo>
                    <a:pt x="4216" y="1858378"/>
                  </a:lnTo>
                  <a:lnTo>
                    <a:pt x="4216" y="1853298"/>
                  </a:lnTo>
                  <a:lnTo>
                    <a:pt x="4216" y="1832254"/>
                  </a:lnTo>
                  <a:lnTo>
                    <a:pt x="4216" y="1808848"/>
                  </a:lnTo>
                  <a:lnTo>
                    <a:pt x="4216" y="368"/>
                  </a:lnTo>
                  <a:lnTo>
                    <a:pt x="4216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5140741" y="5836750"/>
            <a:ext cx="928364" cy="2159472"/>
            <a:chOff x="5193342" y="5694006"/>
            <a:chExt cx="928369" cy="2133600"/>
          </a:xfrm>
        </p:grpSpPr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93342" y="5694006"/>
              <a:ext cx="928310" cy="2133587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5396849" y="5694006"/>
              <a:ext cx="469265" cy="1953895"/>
            </a:xfrm>
            <a:custGeom>
              <a:avLst/>
              <a:gdLst/>
              <a:ahLst/>
              <a:cxnLst/>
              <a:rect l="l" t="t" r="r" b="b"/>
              <a:pathLst>
                <a:path w="469264" h="1953894">
                  <a:moveTo>
                    <a:pt x="326794" y="0"/>
                  </a:moveTo>
                  <a:lnTo>
                    <a:pt x="132270" y="0"/>
                  </a:lnTo>
                  <a:lnTo>
                    <a:pt x="132270" y="1496869"/>
                  </a:lnTo>
                  <a:lnTo>
                    <a:pt x="124107" y="1516027"/>
                  </a:lnTo>
                  <a:lnTo>
                    <a:pt x="103259" y="1538218"/>
                  </a:lnTo>
                  <a:lnTo>
                    <a:pt x="75192" y="1564842"/>
                  </a:lnTo>
                  <a:lnTo>
                    <a:pt x="45368" y="1597299"/>
                  </a:lnTo>
                  <a:lnTo>
                    <a:pt x="19252" y="1636989"/>
                  </a:lnTo>
                  <a:lnTo>
                    <a:pt x="2308" y="1685312"/>
                  </a:lnTo>
                  <a:lnTo>
                    <a:pt x="0" y="1743668"/>
                  </a:lnTo>
                  <a:lnTo>
                    <a:pt x="12010" y="1804905"/>
                  </a:lnTo>
                  <a:lnTo>
                    <a:pt x="32449" y="1853199"/>
                  </a:lnTo>
                  <a:lnTo>
                    <a:pt x="59833" y="1890024"/>
                  </a:lnTo>
                  <a:lnTo>
                    <a:pt x="92678" y="1916851"/>
                  </a:lnTo>
                  <a:lnTo>
                    <a:pt x="129499" y="1935154"/>
                  </a:lnTo>
                  <a:lnTo>
                    <a:pt x="168813" y="1946404"/>
                  </a:lnTo>
                  <a:lnTo>
                    <a:pt x="209136" y="1952074"/>
                  </a:lnTo>
                  <a:lnTo>
                    <a:pt x="248983" y="1953637"/>
                  </a:lnTo>
                  <a:lnTo>
                    <a:pt x="290720" y="1948752"/>
                  </a:lnTo>
                  <a:lnTo>
                    <a:pt x="330809" y="1934754"/>
                  </a:lnTo>
                  <a:lnTo>
                    <a:pt x="368045" y="1912633"/>
                  </a:lnTo>
                  <a:lnTo>
                    <a:pt x="401218" y="1883376"/>
                  </a:lnTo>
                  <a:lnTo>
                    <a:pt x="429121" y="1847971"/>
                  </a:lnTo>
                  <a:lnTo>
                    <a:pt x="450547" y="1807406"/>
                  </a:lnTo>
                  <a:lnTo>
                    <a:pt x="464289" y="1762670"/>
                  </a:lnTo>
                  <a:lnTo>
                    <a:pt x="469138" y="1714750"/>
                  </a:lnTo>
                  <a:lnTo>
                    <a:pt x="462039" y="1654367"/>
                  </a:lnTo>
                  <a:lnTo>
                    <a:pt x="443963" y="1604085"/>
                  </a:lnTo>
                  <a:lnTo>
                    <a:pt x="419738" y="1559952"/>
                  </a:lnTo>
                  <a:lnTo>
                    <a:pt x="394195" y="1518014"/>
                  </a:lnTo>
                  <a:lnTo>
                    <a:pt x="368115" y="1469663"/>
                  </a:lnTo>
                  <a:lnTo>
                    <a:pt x="349083" y="1425222"/>
                  </a:lnTo>
                  <a:lnTo>
                    <a:pt x="337382" y="1383847"/>
                  </a:lnTo>
                  <a:lnTo>
                    <a:pt x="333298" y="1344697"/>
                  </a:lnTo>
                  <a:lnTo>
                    <a:pt x="326794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362380" y="5888642"/>
              <a:ext cx="467359" cy="15875"/>
            </a:xfrm>
            <a:custGeom>
              <a:avLst/>
              <a:gdLst/>
              <a:ahLst/>
              <a:cxnLst/>
              <a:rect l="l" t="t" r="r" b="b"/>
              <a:pathLst>
                <a:path w="467360" h="15875">
                  <a:moveTo>
                    <a:pt x="462597" y="0"/>
                  </a:moveTo>
                  <a:lnTo>
                    <a:pt x="4381" y="0"/>
                  </a:lnTo>
                  <a:lnTo>
                    <a:pt x="0" y="2997"/>
                  </a:lnTo>
                  <a:lnTo>
                    <a:pt x="0" y="12649"/>
                  </a:lnTo>
                  <a:lnTo>
                    <a:pt x="4381" y="15646"/>
                  </a:lnTo>
                  <a:lnTo>
                    <a:pt x="462597" y="15646"/>
                  </a:lnTo>
                  <a:lnTo>
                    <a:pt x="466978" y="12649"/>
                  </a:lnTo>
                  <a:lnTo>
                    <a:pt x="466978" y="8940"/>
                  </a:lnTo>
                  <a:lnTo>
                    <a:pt x="466978" y="2997"/>
                  </a:lnTo>
                  <a:lnTo>
                    <a:pt x="462597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360362" y="5884722"/>
              <a:ext cx="467359" cy="15875"/>
            </a:xfrm>
            <a:custGeom>
              <a:avLst/>
              <a:gdLst/>
              <a:ahLst/>
              <a:cxnLst/>
              <a:rect l="l" t="t" r="r" b="b"/>
              <a:pathLst>
                <a:path w="467360" h="15875">
                  <a:moveTo>
                    <a:pt x="462597" y="0"/>
                  </a:moveTo>
                  <a:lnTo>
                    <a:pt x="4394" y="0"/>
                  </a:lnTo>
                  <a:lnTo>
                    <a:pt x="0" y="3009"/>
                  </a:lnTo>
                  <a:lnTo>
                    <a:pt x="0" y="12649"/>
                  </a:lnTo>
                  <a:lnTo>
                    <a:pt x="4394" y="15646"/>
                  </a:lnTo>
                  <a:lnTo>
                    <a:pt x="462597" y="15646"/>
                  </a:lnTo>
                  <a:lnTo>
                    <a:pt x="466978" y="12649"/>
                  </a:lnTo>
                  <a:lnTo>
                    <a:pt x="466978" y="8940"/>
                  </a:lnTo>
                  <a:lnTo>
                    <a:pt x="466978" y="3009"/>
                  </a:lnTo>
                  <a:lnTo>
                    <a:pt x="462597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433592" y="5701633"/>
              <a:ext cx="324485" cy="12065"/>
            </a:xfrm>
            <a:custGeom>
              <a:avLst/>
              <a:gdLst/>
              <a:ahLst/>
              <a:cxnLst/>
              <a:rect l="l" t="t" r="r" b="b"/>
              <a:pathLst>
                <a:path w="324485" h="12064">
                  <a:moveTo>
                    <a:pt x="320903" y="0"/>
                  </a:moveTo>
                  <a:lnTo>
                    <a:pt x="3048" y="0"/>
                  </a:lnTo>
                  <a:lnTo>
                    <a:pt x="0" y="2311"/>
                  </a:lnTo>
                  <a:lnTo>
                    <a:pt x="0" y="9753"/>
                  </a:lnTo>
                  <a:lnTo>
                    <a:pt x="3048" y="12065"/>
                  </a:lnTo>
                  <a:lnTo>
                    <a:pt x="320903" y="12065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11"/>
                  </a:lnTo>
                  <a:lnTo>
                    <a:pt x="32090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432193" y="5698615"/>
              <a:ext cx="324485" cy="12065"/>
            </a:xfrm>
            <a:custGeom>
              <a:avLst/>
              <a:gdLst/>
              <a:ahLst/>
              <a:cxnLst/>
              <a:rect l="l" t="t" r="r" b="b"/>
              <a:pathLst>
                <a:path w="324485" h="12064">
                  <a:moveTo>
                    <a:pt x="320890" y="0"/>
                  </a:moveTo>
                  <a:lnTo>
                    <a:pt x="3048" y="0"/>
                  </a:lnTo>
                  <a:lnTo>
                    <a:pt x="0" y="2311"/>
                  </a:lnTo>
                  <a:lnTo>
                    <a:pt x="0" y="9753"/>
                  </a:lnTo>
                  <a:lnTo>
                    <a:pt x="3048" y="12065"/>
                  </a:lnTo>
                  <a:lnTo>
                    <a:pt x="320890" y="12065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11"/>
                  </a:lnTo>
                  <a:lnTo>
                    <a:pt x="320890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433592" y="5795810"/>
              <a:ext cx="324485" cy="12065"/>
            </a:xfrm>
            <a:custGeom>
              <a:avLst/>
              <a:gdLst/>
              <a:ahLst/>
              <a:cxnLst/>
              <a:rect l="l" t="t" r="r" b="b"/>
              <a:pathLst>
                <a:path w="324485" h="12064">
                  <a:moveTo>
                    <a:pt x="320903" y="0"/>
                  </a:moveTo>
                  <a:lnTo>
                    <a:pt x="3048" y="0"/>
                  </a:lnTo>
                  <a:lnTo>
                    <a:pt x="0" y="2311"/>
                  </a:lnTo>
                  <a:lnTo>
                    <a:pt x="0" y="9753"/>
                  </a:lnTo>
                  <a:lnTo>
                    <a:pt x="3048" y="12065"/>
                  </a:lnTo>
                  <a:lnTo>
                    <a:pt x="320903" y="12065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11"/>
                  </a:lnTo>
                  <a:lnTo>
                    <a:pt x="32090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432193" y="5792786"/>
              <a:ext cx="324485" cy="12065"/>
            </a:xfrm>
            <a:custGeom>
              <a:avLst/>
              <a:gdLst/>
              <a:ahLst/>
              <a:cxnLst/>
              <a:rect l="l" t="t" r="r" b="b"/>
              <a:pathLst>
                <a:path w="324485" h="12064">
                  <a:moveTo>
                    <a:pt x="320890" y="0"/>
                  </a:moveTo>
                  <a:lnTo>
                    <a:pt x="3048" y="0"/>
                  </a:lnTo>
                  <a:lnTo>
                    <a:pt x="0" y="2324"/>
                  </a:lnTo>
                  <a:lnTo>
                    <a:pt x="0" y="9753"/>
                  </a:lnTo>
                  <a:lnTo>
                    <a:pt x="3048" y="12065"/>
                  </a:lnTo>
                  <a:lnTo>
                    <a:pt x="320890" y="12065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24"/>
                  </a:lnTo>
                  <a:lnTo>
                    <a:pt x="320890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362380" y="6359508"/>
              <a:ext cx="467359" cy="15875"/>
            </a:xfrm>
            <a:custGeom>
              <a:avLst/>
              <a:gdLst/>
              <a:ahLst/>
              <a:cxnLst/>
              <a:rect l="l" t="t" r="r" b="b"/>
              <a:pathLst>
                <a:path w="467360" h="15875">
                  <a:moveTo>
                    <a:pt x="462597" y="0"/>
                  </a:moveTo>
                  <a:lnTo>
                    <a:pt x="4381" y="0"/>
                  </a:lnTo>
                  <a:lnTo>
                    <a:pt x="0" y="2997"/>
                  </a:lnTo>
                  <a:lnTo>
                    <a:pt x="0" y="12649"/>
                  </a:lnTo>
                  <a:lnTo>
                    <a:pt x="4381" y="15646"/>
                  </a:lnTo>
                  <a:lnTo>
                    <a:pt x="462597" y="15646"/>
                  </a:lnTo>
                  <a:lnTo>
                    <a:pt x="466978" y="12649"/>
                  </a:lnTo>
                  <a:lnTo>
                    <a:pt x="466978" y="8940"/>
                  </a:lnTo>
                  <a:lnTo>
                    <a:pt x="466978" y="2997"/>
                  </a:lnTo>
                  <a:lnTo>
                    <a:pt x="462597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360362" y="6355587"/>
              <a:ext cx="467359" cy="15875"/>
            </a:xfrm>
            <a:custGeom>
              <a:avLst/>
              <a:gdLst/>
              <a:ahLst/>
              <a:cxnLst/>
              <a:rect l="l" t="t" r="r" b="b"/>
              <a:pathLst>
                <a:path w="467360" h="15875">
                  <a:moveTo>
                    <a:pt x="462597" y="0"/>
                  </a:moveTo>
                  <a:lnTo>
                    <a:pt x="4394" y="0"/>
                  </a:lnTo>
                  <a:lnTo>
                    <a:pt x="0" y="2997"/>
                  </a:lnTo>
                  <a:lnTo>
                    <a:pt x="0" y="12649"/>
                  </a:lnTo>
                  <a:lnTo>
                    <a:pt x="4394" y="15646"/>
                  </a:lnTo>
                  <a:lnTo>
                    <a:pt x="462597" y="15646"/>
                  </a:lnTo>
                  <a:lnTo>
                    <a:pt x="466978" y="12649"/>
                  </a:lnTo>
                  <a:lnTo>
                    <a:pt x="466978" y="8940"/>
                  </a:lnTo>
                  <a:lnTo>
                    <a:pt x="466978" y="2997"/>
                  </a:lnTo>
                  <a:lnTo>
                    <a:pt x="462597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433592" y="5984160"/>
              <a:ext cx="324485" cy="12065"/>
            </a:xfrm>
            <a:custGeom>
              <a:avLst/>
              <a:gdLst/>
              <a:ahLst/>
              <a:cxnLst/>
              <a:rect l="l" t="t" r="r" b="b"/>
              <a:pathLst>
                <a:path w="324485" h="12064">
                  <a:moveTo>
                    <a:pt x="320903" y="0"/>
                  </a:moveTo>
                  <a:lnTo>
                    <a:pt x="3048" y="0"/>
                  </a:lnTo>
                  <a:lnTo>
                    <a:pt x="0" y="2311"/>
                  </a:lnTo>
                  <a:lnTo>
                    <a:pt x="0" y="9753"/>
                  </a:lnTo>
                  <a:lnTo>
                    <a:pt x="3048" y="12065"/>
                  </a:lnTo>
                  <a:lnTo>
                    <a:pt x="320903" y="12065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11"/>
                  </a:lnTo>
                  <a:lnTo>
                    <a:pt x="32090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432193" y="5981136"/>
              <a:ext cx="324485" cy="12065"/>
            </a:xfrm>
            <a:custGeom>
              <a:avLst/>
              <a:gdLst/>
              <a:ahLst/>
              <a:cxnLst/>
              <a:rect l="l" t="t" r="r" b="b"/>
              <a:pathLst>
                <a:path w="324485" h="12064">
                  <a:moveTo>
                    <a:pt x="320890" y="0"/>
                  </a:moveTo>
                  <a:lnTo>
                    <a:pt x="3048" y="0"/>
                  </a:lnTo>
                  <a:lnTo>
                    <a:pt x="0" y="2311"/>
                  </a:lnTo>
                  <a:lnTo>
                    <a:pt x="0" y="9753"/>
                  </a:lnTo>
                  <a:lnTo>
                    <a:pt x="3048" y="12065"/>
                  </a:lnTo>
                  <a:lnTo>
                    <a:pt x="320890" y="12065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11"/>
                  </a:lnTo>
                  <a:lnTo>
                    <a:pt x="320890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433592" y="6078330"/>
              <a:ext cx="324485" cy="12065"/>
            </a:xfrm>
            <a:custGeom>
              <a:avLst/>
              <a:gdLst/>
              <a:ahLst/>
              <a:cxnLst/>
              <a:rect l="l" t="t" r="r" b="b"/>
              <a:pathLst>
                <a:path w="324485" h="12064">
                  <a:moveTo>
                    <a:pt x="320903" y="0"/>
                  </a:moveTo>
                  <a:lnTo>
                    <a:pt x="3048" y="0"/>
                  </a:lnTo>
                  <a:lnTo>
                    <a:pt x="0" y="2311"/>
                  </a:lnTo>
                  <a:lnTo>
                    <a:pt x="0" y="9753"/>
                  </a:lnTo>
                  <a:lnTo>
                    <a:pt x="3048" y="12065"/>
                  </a:lnTo>
                  <a:lnTo>
                    <a:pt x="320903" y="12065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11"/>
                  </a:lnTo>
                  <a:lnTo>
                    <a:pt x="32090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432193" y="6075312"/>
              <a:ext cx="324485" cy="12065"/>
            </a:xfrm>
            <a:custGeom>
              <a:avLst/>
              <a:gdLst/>
              <a:ahLst/>
              <a:cxnLst/>
              <a:rect l="l" t="t" r="r" b="b"/>
              <a:pathLst>
                <a:path w="324485" h="12064">
                  <a:moveTo>
                    <a:pt x="320890" y="0"/>
                  </a:moveTo>
                  <a:lnTo>
                    <a:pt x="3048" y="0"/>
                  </a:lnTo>
                  <a:lnTo>
                    <a:pt x="0" y="2311"/>
                  </a:lnTo>
                  <a:lnTo>
                    <a:pt x="0" y="9753"/>
                  </a:lnTo>
                  <a:lnTo>
                    <a:pt x="3048" y="12065"/>
                  </a:lnTo>
                  <a:lnTo>
                    <a:pt x="320890" y="12065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11"/>
                  </a:lnTo>
                  <a:lnTo>
                    <a:pt x="320890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433592" y="6172502"/>
              <a:ext cx="324485" cy="12065"/>
            </a:xfrm>
            <a:custGeom>
              <a:avLst/>
              <a:gdLst/>
              <a:ahLst/>
              <a:cxnLst/>
              <a:rect l="l" t="t" r="r" b="b"/>
              <a:pathLst>
                <a:path w="324485" h="12064">
                  <a:moveTo>
                    <a:pt x="320903" y="0"/>
                  </a:moveTo>
                  <a:lnTo>
                    <a:pt x="3048" y="0"/>
                  </a:lnTo>
                  <a:lnTo>
                    <a:pt x="0" y="2324"/>
                  </a:lnTo>
                  <a:lnTo>
                    <a:pt x="0" y="9753"/>
                  </a:lnTo>
                  <a:lnTo>
                    <a:pt x="3048" y="12065"/>
                  </a:lnTo>
                  <a:lnTo>
                    <a:pt x="320903" y="12065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24"/>
                  </a:lnTo>
                  <a:lnTo>
                    <a:pt x="32090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5432193" y="6169474"/>
              <a:ext cx="324485" cy="12700"/>
            </a:xfrm>
            <a:custGeom>
              <a:avLst/>
              <a:gdLst/>
              <a:ahLst/>
              <a:cxnLst/>
              <a:rect l="l" t="t" r="r" b="b"/>
              <a:pathLst>
                <a:path w="324485" h="12700">
                  <a:moveTo>
                    <a:pt x="320890" y="0"/>
                  </a:moveTo>
                  <a:lnTo>
                    <a:pt x="3048" y="0"/>
                  </a:lnTo>
                  <a:lnTo>
                    <a:pt x="0" y="2324"/>
                  </a:lnTo>
                  <a:lnTo>
                    <a:pt x="0" y="9753"/>
                  </a:lnTo>
                  <a:lnTo>
                    <a:pt x="3048" y="12077"/>
                  </a:lnTo>
                  <a:lnTo>
                    <a:pt x="320890" y="12077"/>
                  </a:lnTo>
                  <a:lnTo>
                    <a:pt x="323938" y="9753"/>
                  </a:lnTo>
                  <a:lnTo>
                    <a:pt x="323938" y="6908"/>
                  </a:lnTo>
                  <a:lnTo>
                    <a:pt x="323938" y="2324"/>
                  </a:lnTo>
                  <a:lnTo>
                    <a:pt x="320890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433592" y="6266668"/>
              <a:ext cx="324485" cy="12700"/>
            </a:xfrm>
            <a:custGeom>
              <a:avLst/>
              <a:gdLst/>
              <a:ahLst/>
              <a:cxnLst/>
              <a:rect l="l" t="t" r="r" b="b"/>
              <a:pathLst>
                <a:path w="324485" h="12700">
                  <a:moveTo>
                    <a:pt x="320903" y="0"/>
                  </a:moveTo>
                  <a:lnTo>
                    <a:pt x="3048" y="0"/>
                  </a:lnTo>
                  <a:lnTo>
                    <a:pt x="0" y="2324"/>
                  </a:lnTo>
                  <a:lnTo>
                    <a:pt x="0" y="9753"/>
                  </a:lnTo>
                  <a:lnTo>
                    <a:pt x="3048" y="12077"/>
                  </a:lnTo>
                  <a:lnTo>
                    <a:pt x="320903" y="12077"/>
                  </a:lnTo>
                  <a:lnTo>
                    <a:pt x="323938" y="9753"/>
                  </a:lnTo>
                  <a:lnTo>
                    <a:pt x="323938" y="6908"/>
                  </a:lnTo>
                  <a:lnTo>
                    <a:pt x="323938" y="2324"/>
                  </a:lnTo>
                  <a:lnTo>
                    <a:pt x="32090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432193" y="6263657"/>
              <a:ext cx="324485" cy="12065"/>
            </a:xfrm>
            <a:custGeom>
              <a:avLst/>
              <a:gdLst/>
              <a:ahLst/>
              <a:cxnLst/>
              <a:rect l="l" t="t" r="r" b="b"/>
              <a:pathLst>
                <a:path w="324485" h="12064">
                  <a:moveTo>
                    <a:pt x="320890" y="0"/>
                  </a:moveTo>
                  <a:lnTo>
                    <a:pt x="3048" y="0"/>
                  </a:lnTo>
                  <a:lnTo>
                    <a:pt x="0" y="2311"/>
                  </a:lnTo>
                  <a:lnTo>
                    <a:pt x="0" y="9753"/>
                  </a:lnTo>
                  <a:lnTo>
                    <a:pt x="3048" y="12065"/>
                  </a:lnTo>
                  <a:lnTo>
                    <a:pt x="320890" y="12065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11"/>
                  </a:lnTo>
                  <a:lnTo>
                    <a:pt x="320890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362380" y="6830373"/>
              <a:ext cx="467359" cy="15875"/>
            </a:xfrm>
            <a:custGeom>
              <a:avLst/>
              <a:gdLst/>
              <a:ahLst/>
              <a:cxnLst/>
              <a:rect l="l" t="t" r="r" b="b"/>
              <a:pathLst>
                <a:path w="467360" h="15875">
                  <a:moveTo>
                    <a:pt x="462597" y="0"/>
                  </a:moveTo>
                  <a:lnTo>
                    <a:pt x="4381" y="0"/>
                  </a:lnTo>
                  <a:lnTo>
                    <a:pt x="0" y="3009"/>
                  </a:lnTo>
                  <a:lnTo>
                    <a:pt x="0" y="12649"/>
                  </a:lnTo>
                  <a:lnTo>
                    <a:pt x="4381" y="15646"/>
                  </a:lnTo>
                  <a:lnTo>
                    <a:pt x="462597" y="15646"/>
                  </a:lnTo>
                  <a:lnTo>
                    <a:pt x="466978" y="12649"/>
                  </a:lnTo>
                  <a:lnTo>
                    <a:pt x="466978" y="8940"/>
                  </a:lnTo>
                  <a:lnTo>
                    <a:pt x="466978" y="3009"/>
                  </a:lnTo>
                  <a:lnTo>
                    <a:pt x="462597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5360362" y="6826455"/>
              <a:ext cx="467359" cy="15875"/>
            </a:xfrm>
            <a:custGeom>
              <a:avLst/>
              <a:gdLst/>
              <a:ahLst/>
              <a:cxnLst/>
              <a:rect l="l" t="t" r="r" b="b"/>
              <a:pathLst>
                <a:path w="467360" h="15875">
                  <a:moveTo>
                    <a:pt x="462597" y="0"/>
                  </a:moveTo>
                  <a:lnTo>
                    <a:pt x="4394" y="0"/>
                  </a:lnTo>
                  <a:lnTo>
                    <a:pt x="0" y="2997"/>
                  </a:lnTo>
                  <a:lnTo>
                    <a:pt x="0" y="12649"/>
                  </a:lnTo>
                  <a:lnTo>
                    <a:pt x="4394" y="15646"/>
                  </a:lnTo>
                  <a:lnTo>
                    <a:pt x="462597" y="15646"/>
                  </a:lnTo>
                  <a:lnTo>
                    <a:pt x="466978" y="12649"/>
                  </a:lnTo>
                  <a:lnTo>
                    <a:pt x="466978" y="8940"/>
                  </a:lnTo>
                  <a:lnTo>
                    <a:pt x="466978" y="2997"/>
                  </a:lnTo>
                  <a:lnTo>
                    <a:pt x="462597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5433592" y="6455022"/>
              <a:ext cx="324485" cy="12065"/>
            </a:xfrm>
            <a:custGeom>
              <a:avLst/>
              <a:gdLst/>
              <a:ahLst/>
              <a:cxnLst/>
              <a:rect l="l" t="t" r="r" b="b"/>
              <a:pathLst>
                <a:path w="324485" h="12064">
                  <a:moveTo>
                    <a:pt x="320903" y="0"/>
                  </a:moveTo>
                  <a:lnTo>
                    <a:pt x="3048" y="0"/>
                  </a:lnTo>
                  <a:lnTo>
                    <a:pt x="0" y="2311"/>
                  </a:lnTo>
                  <a:lnTo>
                    <a:pt x="0" y="9753"/>
                  </a:lnTo>
                  <a:lnTo>
                    <a:pt x="3048" y="12065"/>
                  </a:lnTo>
                  <a:lnTo>
                    <a:pt x="320903" y="12065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11"/>
                  </a:lnTo>
                  <a:lnTo>
                    <a:pt x="32090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5432193" y="6451998"/>
              <a:ext cx="324485" cy="12700"/>
            </a:xfrm>
            <a:custGeom>
              <a:avLst/>
              <a:gdLst/>
              <a:ahLst/>
              <a:cxnLst/>
              <a:rect l="l" t="t" r="r" b="b"/>
              <a:pathLst>
                <a:path w="324485" h="12700">
                  <a:moveTo>
                    <a:pt x="320890" y="0"/>
                  </a:moveTo>
                  <a:lnTo>
                    <a:pt x="3048" y="0"/>
                  </a:lnTo>
                  <a:lnTo>
                    <a:pt x="0" y="2324"/>
                  </a:lnTo>
                  <a:lnTo>
                    <a:pt x="0" y="9753"/>
                  </a:lnTo>
                  <a:lnTo>
                    <a:pt x="3048" y="12077"/>
                  </a:lnTo>
                  <a:lnTo>
                    <a:pt x="320890" y="12077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24"/>
                  </a:lnTo>
                  <a:lnTo>
                    <a:pt x="320890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5433592" y="6549195"/>
              <a:ext cx="324485" cy="12700"/>
            </a:xfrm>
            <a:custGeom>
              <a:avLst/>
              <a:gdLst/>
              <a:ahLst/>
              <a:cxnLst/>
              <a:rect l="l" t="t" r="r" b="b"/>
              <a:pathLst>
                <a:path w="324485" h="12700">
                  <a:moveTo>
                    <a:pt x="320903" y="0"/>
                  </a:moveTo>
                  <a:lnTo>
                    <a:pt x="3048" y="0"/>
                  </a:lnTo>
                  <a:lnTo>
                    <a:pt x="0" y="2311"/>
                  </a:lnTo>
                  <a:lnTo>
                    <a:pt x="0" y="9753"/>
                  </a:lnTo>
                  <a:lnTo>
                    <a:pt x="3048" y="12077"/>
                  </a:lnTo>
                  <a:lnTo>
                    <a:pt x="320903" y="12077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11"/>
                  </a:lnTo>
                  <a:lnTo>
                    <a:pt x="32090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5432193" y="6546171"/>
              <a:ext cx="324485" cy="12700"/>
            </a:xfrm>
            <a:custGeom>
              <a:avLst/>
              <a:gdLst/>
              <a:ahLst/>
              <a:cxnLst/>
              <a:rect l="l" t="t" r="r" b="b"/>
              <a:pathLst>
                <a:path w="324485" h="12700">
                  <a:moveTo>
                    <a:pt x="320890" y="0"/>
                  </a:moveTo>
                  <a:lnTo>
                    <a:pt x="3048" y="0"/>
                  </a:lnTo>
                  <a:lnTo>
                    <a:pt x="0" y="2324"/>
                  </a:lnTo>
                  <a:lnTo>
                    <a:pt x="0" y="9753"/>
                  </a:lnTo>
                  <a:lnTo>
                    <a:pt x="3048" y="12077"/>
                  </a:lnTo>
                  <a:lnTo>
                    <a:pt x="320890" y="12077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24"/>
                  </a:lnTo>
                  <a:lnTo>
                    <a:pt x="320890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5433592" y="6643372"/>
              <a:ext cx="324485" cy="12065"/>
            </a:xfrm>
            <a:custGeom>
              <a:avLst/>
              <a:gdLst/>
              <a:ahLst/>
              <a:cxnLst/>
              <a:rect l="l" t="t" r="r" b="b"/>
              <a:pathLst>
                <a:path w="324485" h="12065">
                  <a:moveTo>
                    <a:pt x="320903" y="0"/>
                  </a:moveTo>
                  <a:lnTo>
                    <a:pt x="3048" y="0"/>
                  </a:lnTo>
                  <a:lnTo>
                    <a:pt x="0" y="2311"/>
                  </a:lnTo>
                  <a:lnTo>
                    <a:pt x="0" y="9753"/>
                  </a:lnTo>
                  <a:lnTo>
                    <a:pt x="3048" y="12065"/>
                  </a:lnTo>
                  <a:lnTo>
                    <a:pt x="320903" y="12065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11"/>
                  </a:lnTo>
                  <a:lnTo>
                    <a:pt x="32090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5432193" y="6640352"/>
              <a:ext cx="324485" cy="12065"/>
            </a:xfrm>
            <a:custGeom>
              <a:avLst/>
              <a:gdLst/>
              <a:ahLst/>
              <a:cxnLst/>
              <a:rect l="l" t="t" r="r" b="b"/>
              <a:pathLst>
                <a:path w="324485" h="12065">
                  <a:moveTo>
                    <a:pt x="320890" y="0"/>
                  </a:moveTo>
                  <a:lnTo>
                    <a:pt x="3048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48" y="12065"/>
                  </a:lnTo>
                  <a:lnTo>
                    <a:pt x="320890" y="12065"/>
                  </a:lnTo>
                  <a:lnTo>
                    <a:pt x="323938" y="9740"/>
                  </a:lnTo>
                  <a:lnTo>
                    <a:pt x="323938" y="6896"/>
                  </a:lnTo>
                  <a:lnTo>
                    <a:pt x="323938" y="2311"/>
                  </a:lnTo>
                  <a:lnTo>
                    <a:pt x="320890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5433592" y="6737540"/>
              <a:ext cx="324485" cy="12065"/>
            </a:xfrm>
            <a:custGeom>
              <a:avLst/>
              <a:gdLst/>
              <a:ahLst/>
              <a:cxnLst/>
              <a:rect l="l" t="t" r="r" b="b"/>
              <a:pathLst>
                <a:path w="324485" h="12065">
                  <a:moveTo>
                    <a:pt x="320903" y="0"/>
                  </a:moveTo>
                  <a:lnTo>
                    <a:pt x="3048" y="0"/>
                  </a:lnTo>
                  <a:lnTo>
                    <a:pt x="0" y="2311"/>
                  </a:lnTo>
                  <a:lnTo>
                    <a:pt x="0" y="9753"/>
                  </a:lnTo>
                  <a:lnTo>
                    <a:pt x="3048" y="12065"/>
                  </a:lnTo>
                  <a:lnTo>
                    <a:pt x="320903" y="12065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11"/>
                  </a:lnTo>
                  <a:lnTo>
                    <a:pt x="32090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5432193" y="6734521"/>
              <a:ext cx="324485" cy="12065"/>
            </a:xfrm>
            <a:custGeom>
              <a:avLst/>
              <a:gdLst/>
              <a:ahLst/>
              <a:cxnLst/>
              <a:rect l="l" t="t" r="r" b="b"/>
              <a:pathLst>
                <a:path w="324485" h="12065">
                  <a:moveTo>
                    <a:pt x="320890" y="0"/>
                  </a:moveTo>
                  <a:lnTo>
                    <a:pt x="3048" y="0"/>
                  </a:lnTo>
                  <a:lnTo>
                    <a:pt x="0" y="2311"/>
                  </a:lnTo>
                  <a:lnTo>
                    <a:pt x="0" y="9753"/>
                  </a:lnTo>
                  <a:lnTo>
                    <a:pt x="3048" y="12065"/>
                  </a:lnTo>
                  <a:lnTo>
                    <a:pt x="320890" y="12065"/>
                  </a:lnTo>
                  <a:lnTo>
                    <a:pt x="323938" y="9753"/>
                  </a:lnTo>
                  <a:lnTo>
                    <a:pt x="323938" y="6896"/>
                  </a:lnTo>
                  <a:lnTo>
                    <a:pt x="323938" y="2311"/>
                  </a:lnTo>
                  <a:lnTo>
                    <a:pt x="320890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5587922" y="5694006"/>
              <a:ext cx="88900" cy="1551305"/>
            </a:xfrm>
            <a:custGeom>
              <a:avLst/>
              <a:gdLst/>
              <a:ahLst/>
              <a:cxnLst/>
              <a:rect l="l" t="t" r="r" b="b"/>
              <a:pathLst>
                <a:path w="88900" h="1551304">
                  <a:moveTo>
                    <a:pt x="12206" y="0"/>
                  </a:moveTo>
                  <a:lnTo>
                    <a:pt x="248" y="0"/>
                  </a:lnTo>
                  <a:lnTo>
                    <a:pt x="99" y="233062"/>
                  </a:lnTo>
                  <a:lnTo>
                    <a:pt x="0" y="1208106"/>
                  </a:lnTo>
                  <a:lnTo>
                    <a:pt x="116" y="1293317"/>
                  </a:lnTo>
                  <a:lnTo>
                    <a:pt x="277" y="1358981"/>
                  </a:lnTo>
                  <a:lnTo>
                    <a:pt x="487" y="1402255"/>
                  </a:lnTo>
                  <a:lnTo>
                    <a:pt x="2805" y="1472619"/>
                  </a:lnTo>
                  <a:lnTo>
                    <a:pt x="38673" y="1528109"/>
                  </a:lnTo>
                  <a:lnTo>
                    <a:pt x="88902" y="1551195"/>
                  </a:lnTo>
                  <a:lnTo>
                    <a:pt x="56157" y="1515743"/>
                  </a:lnTo>
                  <a:lnTo>
                    <a:pt x="32099" y="1479412"/>
                  </a:lnTo>
                  <a:lnTo>
                    <a:pt x="17270" y="1435513"/>
                  </a:lnTo>
                  <a:lnTo>
                    <a:pt x="12206" y="1377358"/>
                  </a:lnTo>
                  <a:lnTo>
                    <a:pt x="12206" y="0"/>
                  </a:lnTo>
                  <a:close/>
                </a:path>
              </a:pathLst>
            </a:custGeom>
            <a:solidFill>
              <a:srgbClr val="ABD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61190" y="7139682"/>
              <a:ext cx="101615" cy="211072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5553090" y="5694422"/>
              <a:ext cx="8890" cy="1445260"/>
            </a:xfrm>
            <a:custGeom>
              <a:avLst/>
              <a:gdLst/>
              <a:ahLst/>
              <a:cxnLst/>
              <a:rect l="l" t="t" r="r" b="b"/>
              <a:pathLst>
                <a:path w="8889" h="1445259">
                  <a:moveTo>
                    <a:pt x="0" y="1445260"/>
                  </a:moveTo>
                  <a:lnTo>
                    <a:pt x="8686" y="1445260"/>
                  </a:lnTo>
                  <a:lnTo>
                    <a:pt x="8686" y="0"/>
                  </a:lnTo>
                  <a:lnTo>
                    <a:pt x="0" y="0"/>
                  </a:lnTo>
                  <a:lnTo>
                    <a:pt x="0" y="14452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4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627796" y="7418124"/>
              <a:ext cx="105397" cy="110070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5587127" y="6729555"/>
              <a:ext cx="89535" cy="518795"/>
            </a:xfrm>
            <a:custGeom>
              <a:avLst/>
              <a:gdLst/>
              <a:ahLst/>
              <a:cxnLst/>
              <a:rect l="l" t="t" r="r" b="b"/>
              <a:pathLst>
                <a:path w="89535" h="518795">
                  <a:moveTo>
                    <a:pt x="15506" y="0"/>
                  </a:moveTo>
                  <a:lnTo>
                    <a:pt x="1295" y="0"/>
                  </a:lnTo>
                  <a:lnTo>
                    <a:pt x="0" y="301866"/>
                  </a:lnTo>
                  <a:lnTo>
                    <a:pt x="2272" y="364787"/>
                  </a:lnTo>
                  <a:lnTo>
                    <a:pt x="9142" y="410918"/>
                  </a:lnTo>
                  <a:lnTo>
                    <a:pt x="34239" y="469582"/>
                  </a:lnTo>
                  <a:lnTo>
                    <a:pt x="70945" y="507001"/>
                  </a:lnTo>
                  <a:lnTo>
                    <a:pt x="89458" y="518769"/>
                  </a:lnTo>
                  <a:lnTo>
                    <a:pt x="61598" y="491822"/>
                  </a:lnTo>
                  <a:lnTo>
                    <a:pt x="38071" y="453383"/>
                  </a:lnTo>
                  <a:lnTo>
                    <a:pt x="21750" y="403819"/>
                  </a:lnTo>
                  <a:lnTo>
                    <a:pt x="15506" y="343496"/>
                  </a:lnTo>
                  <a:lnTo>
                    <a:pt x="15506" y="0"/>
                  </a:lnTo>
                  <a:close/>
                </a:path>
              </a:pathLst>
            </a:custGeom>
            <a:solidFill>
              <a:srgbClr val="007E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5624958" y="6734568"/>
              <a:ext cx="13970" cy="407034"/>
            </a:xfrm>
            <a:custGeom>
              <a:avLst/>
              <a:gdLst/>
              <a:ahLst/>
              <a:cxnLst/>
              <a:rect l="l" t="t" r="r" b="b"/>
              <a:pathLst>
                <a:path w="13970" h="407034">
                  <a:moveTo>
                    <a:pt x="1682" y="0"/>
                  </a:moveTo>
                  <a:lnTo>
                    <a:pt x="210" y="4932"/>
                  </a:lnTo>
                  <a:lnTo>
                    <a:pt x="0" y="16162"/>
                  </a:lnTo>
                  <a:lnTo>
                    <a:pt x="0" y="382582"/>
                  </a:lnTo>
                  <a:lnTo>
                    <a:pt x="2103" y="391969"/>
                  </a:lnTo>
                  <a:lnTo>
                    <a:pt x="6731" y="405071"/>
                  </a:lnTo>
                  <a:lnTo>
                    <a:pt x="11358" y="406928"/>
                  </a:lnTo>
                  <a:lnTo>
                    <a:pt x="13462" y="382582"/>
                  </a:lnTo>
                  <a:lnTo>
                    <a:pt x="13462" y="4745"/>
                  </a:lnTo>
                  <a:lnTo>
                    <a:pt x="5679" y="294"/>
                  </a:lnTo>
                  <a:lnTo>
                    <a:pt x="1682" y="0"/>
                  </a:lnTo>
                  <a:close/>
                </a:path>
              </a:pathLst>
            </a:custGeom>
            <a:solidFill>
              <a:srgbClr val="69CA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1" name="object 5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320293" y="7039495"/>
              <a:ext cx="569263" cy="138175"/>
            </a:xfrm>
            <a:prstGeom prst="rect">
              <a:avLst/>
            </a:prstGeom>
          </p:spPr>
        </p:pic>
        <p:sp>
          <p:nvSpPr>
            <p:cNvPr id="52" name="object 52"/>
            <p:cNvSpPr/>
            <p:nvPr/>
          </p:nvSpPr>
          <p:spPr>
            <a:xfrm>
              <a:off x="5348097" y="7067308"/>
              <a:ext cx="515620" cy="41275"/>
            </a:xfrm>
            <a:custGeom>
              <a:avLst/>
              <a:gdLst/>
              <a:ahLst/>
              <a:cxnLst/>
              <a:rect l="l" t="t" r="r" b="b"/>
              <a:pathLst>
                <a:path w="515620" h="41275">
                  <a:moveTo>
                    <a:pt x="41071" y="20929"/>
                  </a:moveTo>
                  <a:lnTo>
                    <a:pt x="39420" y="13182"/>
                  </a:lnTo>
                  <a:lnTo>
                    <a:pt x="34785" y="6299"/>
                  </a:lnTo>
                  <a:lnTo>
                    <a:pt x="27901" y="1651"/>
                  </a:lnTo>
                  <a:lnTo>
                    <a:pt x="20142" y="0"/>
                  </a:lnTo>
                  <a:lnTo>
                    <a:pt x="12446" y="1358"/>
                  </a:lnTo>
                  <a:lnTo>
                    <a:pt x="5740" y="5727"/>
                  </a:lnTo>
                  <a:lnTo>
                    <a:pt x="1358" y="12446"/>
                  </a:lnTo>
                  <a:lnTo>
                    <a:pt x="0" y="20142"/>
                  </a:lnTo>
                  <a:lnTo>
                    <a:pt x="1651" y="27901"/>
                  </a:lnTo>
                  <a:lnTo>
                    <a:pt x="6299" y="34772"/>
                  </a:lnTo>
                  <a:lnTo>
                    <a:pt x="13182" y="39420"/>
                  </a:lnTo>
                  <a:lnTo>
                    <a:pt x="20929" y="41084"/>
                  </a:lnTo>
                  <a:lnTo>
                    <a:pt x="28638" y="39725"/>
                  </a:lnTo>
                  <a:lnTo>
                    <a:pt x="35344" y="35331"/>
                  </a:lnTo>
                  <a:lnTo>
                    <a:pt x="39712" y="28625"/>
                  </a:lnTo>
                  <a:lnTo>
                    <a:pt x="41071" y="20929"/>
                  </a:lnTo>
                  <a:close/>
                </a:path>
                <a:path w="515620" h="41275">
                  <a:moveTo>
                    <a:pt x="515340" y="20929"/>
                  </a:moveTo>
                  <a:lnTo>
                    <a:pt x="513689" y="13182"/>
                  </a:lnTo>
                  <a:lnTo>
                    <a:pt x="509041" y="6299"/>
                  </a:lnTo>
                  <a:lnTo>
                    <a:pt x="502170" y="1651"/>
                  </a:lnTo>
                  <a:lnTo>
                    <a:pt x="494411" y="0"/>
                  </a:lnTo>
                  <a:lnTo>
                    <a:pt x="486714" y="1358"/>
                  </a:lnTo>
                  <a:lnTo>
                    <a:pt x="479996" y="5727"/>
                  </a:lnTo>
                  <a:lnTo>
                    <a:pt x="475627" y="12446"/>
                  </a:lnTo>
                  <a:lnTo>
                    <a:pt x="474268" y="20142"/>
                  </a:lnTo>
                  <a:lnTo>
                    <a:pt x="475919" y="27901"/>
                  </a:lnTo>
                  <a:lnTo>
                    <a:pt x="480555" y="34772"/>
                  </a:lnTo>
                  <a:lnTo>
                    <a:pt x="487438" y="39420"/>
                  </a:lnTo>
                  <a:lnTo>
                    <a:pt x="495198" y="41084"/>
                  </a:lnTo>
                  <a:lnTo>
                    <a:pt x="502894" y="39725"/>
                  </a:lnTo>
                  <a:lnTo>
                    <a:pt x="509600" y="35331"/>
                  </a:lnTo>
                  <a:lnTo>
                    <a:pt x="513981" y="28625"/>
                  </a:lnTo>
                  <a:lnTo>
                    <a:pt x="515340" y="20929"/>
                  </a:lnTo>
                  <a:close/>
                </a:path>
              </a:pathLst>
            </a:custGeom>
            <a:solidFill>
              <a:srgbClr val="B5B5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3" name="object 53"/>
          <p:cNvGrpSpPr/>
          <p:nvPr/>
        </p:nvGrpSpPr>
        <p:grpSpPr>
          <a:xfrm>
            <a:off x="1571769" y="5865149"/>
            <a:ext cx="927100" cy="2131060"/>
            <a:chOff x="1521647" y="5693806"/>
            <a:chExt cx="927100" cy="2131060"/>
          </a:xfrm>
        </p:grpSpPr>
        <p:pic>
          <p:nvPicPr>
            <p:cNvPr id="54" name="object 5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521647" y="5694006"/>
              <a:ext cx="927002" cy="2130603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1724868" y="5694007"/>
              <a:ext cx="468630" cy="1950085"/>
            </a:xfrm>
            <a:custGeom>
              <a:avLst/>
              <a:gdLst/>
              <a:ahLst/>
              <a:cxnLst/>
              <a:rect l="l" t="t" r="r" b="b"/>
              <a:pathLst>
                <a:path w="468630" h="1950084">
                  <a:moveTo>
                    <a:pt x="326350" y="0"/>
                  </a:moveTo>
                  <a:lnTo>
                    <a:pt x="132080" y="0"/>
                  </a:lnTo>
                  <a:lnTo>
                    <a:pt x="132080" y="1493652"/>
                  </a:lnTo>
                  <a:lnTo>
                    <a:pt x="123932" y="1512781"/>
                  </a:lnTo>
                  <a:lnTo>
                    <a:pt x="103116" y="1534940"/>
                  </a:lnTo>
                  <a:lnTo>
                    <a:pt x="75089" y="1561526"/>
                  </a:lnTo>
                  <a:lnTo>
                    <a:pt x="45308" y="1593937"/>
                  </a:lnTo>
                  <a:lnTo>
                    <a:pt x="19228" y="1633570"/>
                  </a:lnTo>
                  <a:lnTo>
                    <a:pt x="2306" y="1681823"/>
                  </a:lnTo>
                  <a:lnTo>
                    <a:pt x="0" y="1740095"/>
                  </a:lnTo>
                  <a:lnTo>
                    <a:pt x="11990" y="1801242"/>
                  </a:lnTo>
                  <a:lnTo>
                    <a:pt x="32399" y="1849466"/>
                  </a:lnTo>
                  <a:lnTo>
                    <a:pt x="59744" y="1886238"/>
                  </a:lnTo>
                  <a:lnTo>
                    <a:pt x="92544" y="1913026"/>
                  </a:lnTo>
                  <a:lnTo>
                    <a:pt x="129316" y="1931302"/>
                  </a:lnTo>
                  <a:lnTo>
                    <a:pt x="168578" y="1942536"/>
                  </a:lnTo>
                  <a:lnTo>
                    <a:pt x="208846" y="1948199"/>
                  </a:lnTo>
                  <a:lnTo>
                    <a:pt x="248640" y="1949759"/>
                  </a:lnTo>
                  <a:lnTo>
                    <a:pt x="290316" y="1944881"/>
                  </a:lnTo>
                  <a:lnTo>
                    <a:pt x="330347" y="1930905"/>
                  </a:lnTo>
                  <a:lnTo>
                    <a:pt x="367529" y="1908817"/>
                  </a:lnTo>
                  <a:lnTo>
                    <a:pt x="400654" y="1879603"/>
                  </a:lnTo>
                  <a:lnTo>
                    <a:pt x="428518" y="1844249"/>
                  </a:lnTo>
                  <a:lnTo>
                    <a:pt x="449913" y="1803743"/>
                  </a:lnTo>
                  <a:lnTo>
                    <a:pt x="463635" y="1759069"/>
                  </a:lnTo>
                  <a:lnTo>
                    <a:pt x="468477" y="1711215"/>
                  </a:lnTo>
                  <a:lnTo>
                    <a:pt x="461389" y="1650919"/>
                  </a:lnTo>
                  <a:lnTo>
                    <a:pt x="443339" y="1600709"/>
                  </a:lnTo>
                  <a:lnTo>
                    <a:pt x="419148" y="1556639"/>
                  </a:lnTo>
                  <a:lnTo>
                    <a:pt x="393636" y="1514759"/>
                  </a:lnTo>
                  <a:lnTo>
                    <a:pt x="367593" y="1466472"/>
                  </a:lnTo>
                  <a:lnTo>
                    <a:pt x="348592" y="1422092"/>
                  </a:lnTo>
                  <a:lnTo>
                    <a:pt x="336911" y="1380776"/>
                  </a:lnTo>
                  <a:lnTo>
                    <a:pt x="332828" y="1341683"/>
                  </a:lnTo>
                  <a:lnTo>
                    <a:pt x="326350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690448" y="5887243"/>
              <a:ext cx="466725" cy="15875"/>
            </a:xfrm>
            <a:custGeom>
              <a:avLst/>
              <a:gdLst/>
              <a:ahLst/>
              <a:cxnLst/>
              <a:rect l="l" t="t" r="r" b="b"/>
              <a:pathLst>
                <a:path w="466725" h="15875">
                  <a:moveTo>
                    <a:pt x="461949" y="0"/>
                  </a:moveTo>
                  <a:lnTo>
                    <a:pt x="4381" y="0"/>
                  </a:lnTo>
                  <a:lnTo>
                    <a:pt x="0" y="2997"/>
                  </a:lnTo>
                  <a:lnTo>
                    <a:pt x="0" y="12623"/>
                  </a:lnTo>
                  <a:lnTo>
                    <a:pt x="4381" y="15620"/>
                  </a:lnTo>
                  <a:lnTo>
                    <a:pt x="461949" y="15620"/>
                  </a:lnTo>
                  <a:lnTo>
                    <a:pt x="466331" y="12623"/>
                  </a:lnTo>
                  <a:lnTo>
                    <a:pt x="466331" y="8928"/>
                  </a:lnTo>
                  <a:lnTo>
                    <a:pt x="466331" y="2997"/>
                  </a:lnTo>
                  <a:lnTo>
                    <a:pt x="461949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688439" y="5883329"/>
              <a:ext cx="466725" cy="15875"/>
            </a:xfrm>
            <a:custGeom>
              <a:avLst/>
              <a:gdLst/>
              <a:ahLst/>
              <a:cxnLst/>
              <a:rect l="l" t="t" r="r" b="b"/>
              <a:pathLst>
                <a:path w="466725" h="15875">
                  <a:moveTo>
                    <a:pt x="461949" y="0"/>
                  </a:moveTo>
                  <a:lnTo>
                    <a:pt x="4381" y="0"/>
                  </a:lnTo>
                  <a:lnTo>
                    <a:pt x="0" y="2997"/>
                  </a:lnTo>
                  <a:lnTo>
                    <a:pt x="0" y="12623"/>
                  </a:lnTo>
                  <a:lnTo>
                    <a:pt x="4381" y="15633"/>
                  </a:lnTo>
                  <a:lnTo>
                    <a:pt x="461949" y="15633"/>
                  </a:lnTo>
                  <a:lnTo>
                    <a:pt x="466318" y="12623"/>
                  </a:lnTo>
                  <a:lnTo>
                    <a:pt x="466318" y="8928"/>
                  </a:lnTo>
                  <a:lnTo>
                    <a:pt x="466318" y="2997"/>
                  </a:lnTo>
                  <a:lnTo>
                    <a:pt x="461949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761569" y="5700500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33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760167" y="5697486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46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39"/>
                  </a:lnTo>
                  <a:lnTo>
                    <a:pt x="320446" y="12039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761569" y="5794544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33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39"/>
                  </a:lnTo>
                  <a:lnTo>
                    <a:pt x="320433" y="12039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760167" y="5791525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46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46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690448" y="6357449"/>
              <a:ext cx="466725" cy="15875"/>
            </a:xfrm>
            <a:custGeom>
              <a:avLst/>
              <a:gdLst/>
              <a:ahLst/>
              <a:cxnLst/>
              <a:rect l="l" t="t" r="r" b="b"/>
              <a:pathLst>
                <a:path w="466725" h="15875">
                  <a:moveTo>
                    <a:pt x="461949" y="0"/>
                  </a:moveTo>
                  <a:lnTo>
                    <a:pt x="4381" y="0"/>
                  </a:lnTo>
                  <a:lnTo>
                    <a:pt x="0" y="2997"/>
                  </a:lnTo>
                  <a:lnTo>
                    <a:pt x="0" y="12623"/>
                  </a:lnTo>
                  <a:lnTo>
                    <a:pt x="4381" y="15620"/>
                  </a:lnTo>
                  <a:lnTo>
                    <a:pt x="461949" y="15620"/>
                  </a:lnTo>
                  <a:lnTo>
                    <a:pt x="466331" y="12623"/>
                  </a:lnTo>
                  <a:lnTo>
                    <a:pt x="466331" y="8928"/>
                  </a:lnTo>
                  <a:lnTo>
                    <a:pt x="466331" y="2997"/>
                  </a:lnTo>
                  <a:lnTo>
                    <a:pt x="461949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688439" y="6353533"/>
              <a:ext cx="466725" cy="15875"/>
            </a:xfrm>
            <a:custGeom>
              <a:avLst/>
              <a:gdLst/>
              <a:ahLst/>
              <a:cxnLst/>
              <a:rect l="l" t="t" r="r" b="b"/>
              <a:pathLst>
                <a:path w="466725" h="15875">
                  <a:moveTo>
                    <a:pt x="461949" y="0"/>
                  </a:moveTo>
                  <a:lnTo>
                    <a:pt x="4381" y="0"/>
                  </a:lnTo>
                  <a:lnTo>
                    <a:pt x="0" y="2997"/>
                  </a:lnTo>
                  <a:lnTo>
                    <a:pt x="0" y="12623"/>
                  </a:lnTo>
                  <a:lnTo>
                    <a:pt x="4381" y="15620"/>
                  </a:lnTo>
                  <a:lnTo>
                    <a:pt x="461949" y="15620"/>
                  </a:lnTo>
                  <a:lnTo>
                    <a:pt x="466318" y="12623"/>
                  </a:lnTo>
                  <a:lnTo>
                    <a:pt x="466318" y="8928"/>
                  </a:lnTo>
                  <a:lnTo>
                    <a:pt x="466318" y="2997"/>
                  </a:lnTo>
                  <a:lnTo>
                    <a:pt x="461949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761569" y="5982629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33" y="0"/>
                  </a:moveTo>
                  <a:lnTo>
                    <a:pt x="3035" y="0"/>
                  </a:lnTo>
                  <a:lnTo>
                    <a:pt x="0" y="2298"/>
                  </a:lnTo>
                  <a:lnTo>
                    <a:pt x="0" y="9728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28"/>
                  </a:lnTo>
                  <a:lnTo>
                    <a:pt x="323481" y="6883"/>
                  </a:lnTo>
                  <a:lnTo>
                    <a:pt x="323481" y="2298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760167" y="5979610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46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46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761569" y="6076668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33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28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28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760167" y="6073654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46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28"/>
                  </a:lnTo>
                  <a:lnTo>
                    <a:pt x="3035" y="12052"/>
                  </a:lnTo>
                  <a:lnTo>
                    <a:pt x="320446" y="12052"/>
                  </a:lnTo>
                  <a:lnTo>
                    <a:pt x="323481" y="9728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761569" y="6170707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33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760167" y="6167685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46" y="0"/>
                  </a:moveTo>
                  <a:lnTo>
                    <a:pt x="3035" y="0"/>
                  </a:lnTo>
                  <a:lnTo>
                    <a:pt x="0" y="2324"/>
                  </a:lnTo>
                  <a:lnTo>
                    <a:pt x="0" y="9740"/>
                  </a:lnTo>
                  <a:lnTo>
                    <a:pt x="3035" y="12065"/>
                  </a:lnTo>
                  <a:lnTo>
                    <a:pt x="320446" y="12065"/>
                  </a:lnTo>
                  <a:lnTo>
                    <a:pt x="323481" y="9740"/>
                  </a:lnTo>
                  <a:lnTo>
                    <a:pt x="323481" y="6896"/>
                  </a:lnTo>
                  <a:lnTo>
                    <a:pt x="323481" y="2324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761569" y="6264742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33" y="0"/>
                  </a:moveTo>
                  <a:lnTo>
                    <a:pt x="3035" y="0"/>
                  </a:lnTo>
                  <a:lnTo>
                    <a:pt x="0" y="2324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40"/>
                  </a:lnTo>
                  <a:lnTo>
                    <a:pt x="323481" y="6896"/>
                  </a:lnTo>
                  <a:lnTo>
                    <a:pt x="323481" y="2324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760167" y="6261736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46" y="0"/>
                  </a:moveTo>
                  <a:lnTo>
                    <a:pt x="3035" y="0"/>
                  </a:lnTo>
                  <a:lnTo>
                    <a:pt x="0" y="2298"/>
                  </a:lnTo>
                  <a:lnTo>
                    <a:pt x="0" y="9740"/>
                  </a:lnTo>
                  <a:lnTo>
                    <a:pt x="3035" y="12039"/>
                  </a:lnTo>
                  <a:lnTo>
                    <a:pt x="320446" y="12039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298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690448" y="6827652"/>
              <a:ext cx="466725" cy="15875"/>
            </a:xfrm>
            <a:custGeom>
              <a:avLst/>
              <a:gdLst/>
              <a:ahLst/>
              <a:cxnLst/>
              <a:rect l="l" t="t" r="r" b="b"/>
              <a:pathLst>
                <a:path w="466725" h="15875">
                  <a:moveTo>
                    <a:pt x="461949" y="0"/>
                  </a:moveTo>
                  <a:lnTo>
                    <a:pt x="4381" y="0"/>
                  </a:lnTo>
                  <a:lnTo>
                    <a:pt x="0" y="2997"/>
                  </a:lnTo>
                  <a:lnTo>
                    <a:pt x="0" y="12623"/>
                  </a:lnTo>
                  <a:lnTo>
                    <a:pt x="4381" y="15620"/>
                  </a:lnTo>
                  <a:lnTo>
                    <a:pt x="461949" y="15620"/>
                  </a:lnTo>
                  <a:lnTo>
                    <a:pt x="466331" y="12623"/>
                  </a:lnTo>
                  <a:lnTo>
                    <a:pt x="466331" y="8928"/>
                  </a:lnTo>
                  <a:lnTo>
                    <a:pt x="466331" y="2997"/>
                  </a:lnTo>
                  <a:lnTo>
                    <a:pt x="461949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688439" y="6823740"/>
              <a:ext cx="466725" cy="15875"/>
            </a:xfrm>
            <a:custGeom>
              <a:avLst/>
              <a:gdLst/>
              <a:ahLst/>
              <a:cxnLst/>
              <a:rect l="l" t="t" r="r" b="b"/>
              <a:pathLst>
                <a:path w="466725" h="15875">
                  <a:moveTo>
                    <a:pt x="461949" y="0"/>
                  </a:moveTo>
                  <a:lnTo>
                    <a:pt x="4381" y="0"/>
                  </a:lnTo>
                  <a:lnTo>
                    <a:pt x="0" y="2997"/>
                  </a:lnTo>
                  <a:lnTo>
                    <a:pt x="0" y="12623"/>
                  </a:lnTo>
                  <a:lnTo>
                    <a:pt x="4381" y="15620"/>
                  </a:lnTo>
                  <a:lnTo>
                    <a:pt x="461949" y="15620"/>
                  </a:lnTo>
                  <a:lnTo>
                    <a:pt x="466318" y="12623"/>
                  </a:lnTo>
                  <a:lnTo>
                    <a:pt x="466318" y="8928"/>
                  </a:lnTo>
                  <a:lnTo>
                    <a:pt x="466318" y="2997"/>
                  </a:lnTo>
                  <a:lnTo>
                    <a:pt x="461949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761569" y="6452831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33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760167" y="6449811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46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46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761569" y="6546871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5">
                  <a:moveTo>
                    <a:pt x="320433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28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28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760167" y="6543852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5">
                  <a:moveTo>
                    <a:pt x="320446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46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761569" y="6640916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5">
                  <a:moveTo>
                    <a:pt x="320433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760167" y="6637901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5">
                  <a:moveTo>
                    <a:pt x="320446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28"/>
                  </a:lnTo>
                  <a:lnTo>
                    <a:pt x="3035" y="12052"/>
                  </a:lnTo>
                  <a:lnTo>
                    <a:pt x="320446" y="12052"/>
                  </a:lnTo>
                  <a:lnTo>
                    <a:pt x="323481" y="9728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761569" y="6734953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5">
                  <a:moveTo>
                    <a:pt x="320433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760167" y="6731937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5">
                  <a:moveTo>
                    <a:pt x="320446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28"/>
                  </a:lnTo>
                  <a:lnTo>
                    <a:pt x="3035" y="12052"/>
                  </a:lnTo>
                  <a:lnTo>
                    <a:pt x="320446" y="12052"/>
                  </a:lnTo>
                  <a:lnTo>
                    <a:pt x="323481" y="9728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915598" y="5694007"/>
              <a:ext cx="88900" cy="1548130"/>
            </a:xfrm>
            <a:custGeom>
              <a:avLst/>
              <a:gdLst/>
              <a:ahLst/>
              <a:cxnLst/>
              <a:rect l="l" t="t" r="r" b="b"/>
              <a:pathLst>
                <a:path w="88900" h="1548129">
                  <a:moveTo>
                    <a:pt x="12262" y="0"/>
                  </a:moveTo>
                  <a:lnTo>
                    <a:pt x="336" y="0"/>
                  </a:lnTo>
                  <a:lnTo>
                    <a:pt x="0" y="626578"/>
                  </a:lnTo>
                  <a:lnTo>
                    <a:pt x="32" y="1145206"/>
                  </a:lnTo>
                  <a:lnTo>
                    <a:pt x="129" y="1243128"/>
                  </a:lnTo>
                  <a:lnTo>
                    <a:pt x="270" y="1322203"/>
                  </a:lnTo>
                  <a:lnTo>
                    <a:pt x="460" y="1379353"/>
                  </a:lnTo>
                  <a:lnTo>
                    <a:pt x="2890" y="1469434"/>
                  </a:lnTo>
                  <a:lnTo>
                    <a:pt x="38701" y="1524840"/>
                  </a:lnTo>
                  <a:lnTo>
                    <a:pt x="88856" y="1547888"/>
                  </a:lnTo>
                  <a:lnTo>
                    <a:pt x="56159" y="1512484"/>
                  </a:lnTo>
                  <a:lnTo>
                    <a:pt x="32133" y="1476208"/>
                  </a:lnTo>
                  <a:lnTo>
                    <a:pt x="17320" y="1432375"/>
                  </a:lnTo>
                  <a:lnTo>
                    <a:pt x="12262" y="1374304"/>
                  </a:lnTo>
                  <a:lnTo>
                    <a:pt x="12262" y="0"/>
                  </a:lnTo>
                  <a:close/>
                </a:path>
              </a:pathLst>
            </a:custGeom>
            <a:solidFill>
              <a:srgbClr val="ABD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3" name="object 8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89126" y="7136526"/>
              <a:ext cx="101471" cy="210773"/>
            </a:xfrm>
            <a:prstGeom prst="rect">
              <a:avLst/>
            </a:prstGeom>
          </p:spPr>
        </p:pic>
        <p:sp>
          <p:nvSpPr>
            <p:cNvPr id="84" name="object 84"/>
            <p:cNvSpPr/>
            <p:nvPr/>
          </p:nvSpPr>
          <p:spPr>
            <a:xfrm>
              <a:off x="1880890" y="5693806"/>
              <a:ext cx="8890" cy="1442720"/>
            </a:xfrm>
            <a:custGeom>
              <a:avLst/>
              <a:gdLst/>
              <a:ahLst/>
              <a:cxnLst/>
              <a:rect l="l" t="t" r="r" b="b"/>
              <a:pathLst>
                <a:path w="8889" h="1442720">
                  <a:moveTo>
                    <a:pt x="0" y="1442720"/>
                  </a:moveTo>
                  <a:lnTo>
                    <a:pt x="8674" y="1442720"/>
                  </a:lnTo>
                  <a:lnTo>
                    <a:pt x="8674" y="0"/>
                  </a:lnTo>
                  <a:lnTo>
                    <a:pt x="0" y="0"/>
                  </a:lnTo>
                  <a:lnTo>
                    <a:pt x="0" y="144272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5" name="object 8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55488" y="7414576"/>
              <a:ext cx="105244" cy="109918"/>
            </a:xfrm>
            <a:prstGeom prst="rect">
              <a:avLst/>
            </a:prstGeom>
          </p:spPr>
        </p:pic>
        <p:sp>
          <p:nvSpPr>
            <p:cNvPr id="86" name="object 86"/>
            <p:cNvSpPr/>
            <p:nvPr/>
          </p:nvSpPr>
          <p:spPr>
            <a:xfrm>
              <a:off x="1914894" y="5991046"/>
              <a:ext cx="89535" cy="1254125"/>
            </a:xfrm>
            <a:custGeom>
              <a:avLst/>
              <a:gdLst/>
              <a:ahLst/>
              <a:cxnLst/>
              <a:rect l="l" t="t" r="r" b="b"/>
              <a:pathLst>
                <a:path w="89535" h="1254125">
                  <a:moveTo>
                    <a:pt x="15468" y="0"/>
                  </a:moveTo>
                  <a:lnTo>
                    <a:pt x="1282" y="0"/>
                  </a:lnTo>
                  <a:lnTo>
                    <a:pt x="0" y="1037361"/>
                  </a:lnTo>
                  <a:lnTo>
                    <a:pt x="2268" y="1100198"/>
                  </a:lnTo>
                  <a:lnTo>
                    <a:pt x="9124" y="1146265"/>
                  </a:lnTo>
                  <a:lnTo>
                    <a:pt x="34175" y="1204849"/>
                  </a:lnTo>
                  <a:lnTo>
                    <a:pt x="70831" y="1242221"/>
                  </a:lnTo>
                  <a:lnTo>
                    <a:pt x="89331" y="1253972"/>
                  </a:lnTo>
                  <a:lnTo>
                    <a:pt x="61506" y="1227063"/>
                  </a:lnTo>
                  <a:lnTo>
                    <a:pt x="38007" y="1188678"/>
                  </a:lnTo>
                  <a:lnTo>
                    <a:pt x="21705" y="1139183"/>
                  </a:lnTo>
                  <a:lnTo>
                    <a:pt x="15468" y="1078941"/>
                  </a:lnTo>
                  <a:lnTo>
                    <a:pt x="15468" y="0"/>
                  </a:lnTo>
                  <a:close/>
                </a:path>
              </a:pathLst>
            </a:custGeom>
            <a:solidFill>
              <a:srgbClr val="D5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952664" y="5996058"/>
              <a:ext cx="13970" cy="1142365"/>
            </a:xfrm>
            <a:custGeom>
              <a:avLst/>
              <a:gdLst/>
              <a:ahLst/>
              <a:cxnLst/>
              <a:rect l="l" t="t" r="r" b="b"/>
              <a:pathLst>
                <a:path w="13969" h="1142365">
                  <a:moveTo>
                    <a:pt x="1681" y="0"/>
                  </a:moveTo>
                  <a:lnTo>
                    <a:pt x="210" y="4922"/>
                  </a:lnTo>
                  <a:lnTo>
                    <a:pt x="0" y="16130"/>
                  </a:lnTo>
                  <a:lnTo>
                    <a:pt x="0" y="1117969"/>
                  </a:lnTo>
                  <a:lnTo>
                    <a:pt x="2101" y="1127346"/>
                  </a:lnTo>
                  <a:lnTo>
                    <a:pt x="6724" y="1140429"/>
                  </a:lnTo>
                  <a:lnTo>
                    <a:pt x="11347" y="1142283"/>
                  </a:lnTo>
                  <a:lnTo>
                    <a:pt x="13449" y="1117969"/>
                  </a:lnTo>
                  <a:lnTo>
                    <a:pt x="13449" y="4738"/>
                  </a:lnTo>
                  <a:lnTo>
                    <a:pt x="5673" y="294"/>
                  </a:lnTo>
                  <a:lnTo>
                    <a:pt x="1681" y="0"/>
                  </a:lnTo>
                  <a:close/>
                </a:path>
              </a:pathLst>
            </a:custGeom>
            <a:solidFill>
              <a:srgbClr val="FF8A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8" name="object 8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48418" y="7036486"/>
              <a:ext cx="568466" cy="137972"/>
            </a:xfrm>
            <a:prstGeom prst="rect">
              <a:avLst/>
            </a:prstGeom>
          </p:spPr>
        </p:pic>
        <p:sp>
          <p:nvSpPr>
            <p:cNvPr id="89" name="object 89"/>
            <p:cNvSpPr/>
            <p:nvPr/>
          </p:nvSpPr>
          <p:spPr>
            <a:xfrm>
              <a:off x="1676184" y="7064260"/>
              <a:ext cx="514984" cy="41275"/>
            </a:xfrm>
            <a:custGeom>
              <a:avLst/>
              <a:gdLst/>
              <a:ahLst/>
              <a:cxnLst/>
              <a:rect l="l" t="t" r="r" b="b"/>
              <a:pathLst>
                <a:path w="514985" h="41275">
                  <a:moveTo>
                    <a:pt x="41021" y="20891"/>
                  </a:moveTo>
                  <a:lnTo>
                    <a:pt x="39382" y="13157"/>
                  </a:lnTo>
                  <a:lnTo>
                    <a:pt x="34747" y="6286"/>
                  </a:lnTo>
                  <a:lnTo>
                    <a:pt x="27863" y="1638"/>
                  </a:lnTo>
                  <a:lnTo>
                    <a:pt x="20116" y="0"/>
                  </a:lnTo>
                  <a:lnTo>
                    <a:pt x="12433" y="1346"/>
                  </a:lnTo>
                  <a:lnTo>
                    <a:pt x="5740" y="5727"/>
                  </a:lnTo>
                  <a:lnTo>
                    <a:pt x="1358" y="12420"/>
                  </a:lnTo>
                  <a:lnTo>
                    <a:pt x="0" y="20116"/>
                  </a:lnTo>
                  <a:lnTo>
                    <a:pt x="1651" y="27863"/>
                  </a:lnTo>
                  <a:lnTo>
                    <a:pt x="6286" y="34734"/>
                  </a:lnTo>
                  <a:lnTo>
                    <a:pt x="13157" y="39370"/>
                  </a:lnTo>
                  <a:lnTo>
                    <a:pt x="20904" y="41021"/>
                  </a:lnTo>
                  <a:lnTo>
                    <a:pt x="28587" y="39662"/>
                  </a:lnTo>
                  <a:lnTo>
                    <a:pt x="35293" y="35280"/>
                  </a:lnTo>
                  <a:lnTo>
                    <a:pt x="39674" y="28587"/>
                  </a:lnTo>
                  <a:lnTo>
                    <a:pt x="41021" y="20891"/>
                  </a:lnTo>
                  <a:close/>
                </a:path>
                <a:path w="514985" h="41275">
                  <a:moveTo>
                    <a:pt x="514616" y="20891"/>
                  </a:moveTo>
                  <a:lnTo>
                    <a:pt x="512978" y="13157"/>
                  </a:lnTo>
                  <a:lnTo>
                    <a:pt x="508342" y="6286"/>
                  </a:lnTo>
                  <a:lnTo>
                    <a:pt x="501472" y="1638"/>
                  </a:lnTo>
                  <a:lnTo>
                    <a:pt x="493725" y="0"/>
                  </a:lnTo>
                  <a:lnTo>
                    <a:pt x="486029" y="1346"/>
                  </a:lnTo>
                  <a:lnTo>
                    <a:pt x="479336" y="5727"/>
                  </a:lnTo>
                  <a:lnTo>
                    <a:pt x="474954" y="12420"/>
                  </a:lnTo>
                  <a:lnTo>
                    <a:pt x="473608" y="20116"/>
                  </a:lnTo>
                  <a:lnTo>
                    <a:pt x="475246" y="27863"/>
                  </a:lnTo>
                  <a:lnTo>
                    <a:pt x="479882" y="34734"/>
                  </a:lnTo>
                  <a:lnTo>
                    <a:pt x="486752" y="39370"/>
                  </a:lnTo>
                  <a:lnTo>
                    <a:pt x="494499" y="41021"/>
                  </a:lnTo>
                  <a:lnTo>
                    <a:pt x="502196" y="39662"/>
                  </a:lnTo>
                  <a:lnTo>
                    <a:pt x="508889" y="35280"/>
                  </a:lnTo>
                  <a:lnTo>
                    <a:pt x="513270" y="28587"/>
                  </a:lnTo>
                  <a:lnTo>
                    <a:pt x="514616" y="20891"/>
                  </a:lnTo>
                  <a:close/>
                </a:path>
              </a:pathLst>
            </a:custGeom>
            <a:solidFill>
              <a:srgbClr val="B5B5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0" name="object 90"/>
          <p:cNvGrpSpPr/>
          <p:nvPr/>
        </p:nvGrpSpPr>
        <p:grpSpPr>
          <a:xfrm>
            <a:off x="1253680" y="5694006"/>
            <a:ext cx="100330" cy="2129790"/>
            <a:chOff x="1253680" y="5694006"/>
            <a:chExt cx="100330" cy="2129790"/>
          </a:xfrm>
        </p:grpSpPr>
        <p:sp>
          <p:nvSpPr>
            <p:cNvPr id="91" name="object 91"/>
            <p:cNvSpPr/>
            <p:nvPr/>
          </p:nvSpPr>
          <p:spPr>
            <a:xfrm>
              <a:off x="1253680" y="5694006"/>
              <a:ext cx="100330" cy="2129790"/>
            </a:xfrm>
            <a:custGeom>
              <a:avLst/>
              <a:gdLst/>
              <a:ahLst/>
              <a:cxnLst/>
              <a:rect l="l" t="t" r="r" b="b"/>
              <a:pathLst>
                <a:path w="100330" h="2129790">
                  <a:moveTo>
                    <a:pt x="75234" y="0"/>
                  </a:moveTo>
                  <a:lnTo>
                    <a:pt x="0" y="0"/>
                  </a:lnTo>
                  <a:lnTo>
                    <a:pt x="0" y="2129761"/>
                  </a:lnTo>
                  <a:lnTo>
                    <a:pt x="28622" y="2092788"/>
                  </a:lnTo>
                  <a:lnTo>
                    <a:pt x="61704" y="2033419"/>
                  </a:lnTo>
                  <a:lnTo>
                    <a:pt x="85185" y="1966522"/>
                  </a:lnTo>
                  <a:lnTo>
                    <a:pt x="97849" y="1892237"/>
                  </a:lnTo>
                  <a:lnTo>
                    <a:pt x="99747" y="1852368"/>
                  </a:lnTo>
                  <a:lnTo>
                    <a:pt x="100116" y="1781181"/>
                  </a:lnTo>
                  <a:lnTo>
                    <a:pt x="100046" y="1655441"/>
                  </a:lnTo>
                  <a:lnTo>
                    <a:pt x="99870" y="1609251"/>
                  </a:lnTo>
                  <a:lnTo>
                    <a:pt x="99625" y="1561245"/>
                  </a:lnTo>
                  <a:lnTo>
                    <a:pt x="99313" y="1511619"/>
                  </a:lnTo>
                  <a:lnTo>
                    <a:pt x="98938" y="1460567"/>
                  </a:lnTo>
                  <a:lnTo>
                    <a:pt x="98503" y="1408285"/>
                  </a:lnTo>
                  <a:lnTo>
                    <a:pt x="98013" y="1354965"/>
                  </a:lnTo>
                  <a:lnTo>
                    <a:pt x="97471" y="1300803"/>
                  </a:lnTo>
                  <a:lnTo>
                    <a:pt x="96879" y="1245993"/>
                  </a:lnTo>
                  <a:lnTo>
                    <a:pt x="96243" y="1190729"/>
                  </a:lnTo>
                  <a:lnTo>
                    <a:pt x="95565" y="1135207"/>
                  </a:lnTo>
                  <a:lnTo>
                    <a:pt x="94849" y="1079620"/>
                  </a:lnTo>
                  <a:lnTo>
                    <a:pt x="94099" y="1024163"/>
                  </a:lnTo>
                  <a:lnTo>
                    <a:pt x="93318" y="969030"/>
                  </a:lnTo>
                  <a:lnTo>
                    <a:pt x="92509" y="914417"/>
                  </a:lnTo>
                  <a:lnTo>
                    <a:pt x="91677" y="860517"/>
                  </a:lnTo>
                  <a:lnTo>
                    <a:pt x="90824" y="807524"/>
                  </a:lnTo>
                  <a:lnTo>
                    <a:pt x="89955" y="755634"/>
                  </a:lnTo>
                  <a:lnTo>
                    <a:pt x="83986" y="428423"/>
                  </a:lnTo>
                  <a:lnTo>
                    <a:pt x="78247" y="141858"/>
                  </a:lnTo>
                  <a:lnTo>
                    <a:pt x="75234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253667" y="5694006"/>
              <a:ext cx="98425" cy="2124710"/>
            </a:xfrm>
            <a:custGeom>
              <a:avLst/>
              <a:gdLst/>
              <a:ahLst/>
              <a:cxnLst/>
              <a:rect l="l" t="t" r="r" b="b"/>
              <a:pathLst>
                <a:path w="98425" h="2124709">
                  <a:moveTo>
                    <a:pt x="97815" y="1779257"/>
                  </a:moveTo>
                  <a:lnTo>
                    <a:pt x="97751" y="1653514"/>
                  </a:lnTo>
                  <a:lnTo>
                    <a:pt x="97574" y="1607045"/>
                  </a:lnTo>
                  <a:lnTo>
                    <a:pt x="97332" y="1558658"/>
                  </a:lnTo>
                  <a:lnTo>
                    <a:pt x="97028" y="1508582"/>
                  </a:lnTo>
                  <a:lnTo>
                    <a:pt x="96659" y="1457032"/>
                  </a:lnTo>
                  <a:lnTo>
                    <a:pt x="96240" y="1404213"/>
                  </a:lnTo>
                  <a:lnTo>
                    <a:pt x="95758" y="1350352"/>
                  </a:lnTo>
                  <a:lnTo>
                    <a:pt x="95224" y="1295666"/>
                  </a:lnTo>
                  <a:lnTo>
                    <a:pt x="94640" y="1240383"/>
                  </a:lnTo>
                  <a:lnTo>
                    <a:pt x="94018" y="1184706"/>
                  </a:lnTo>
                  <a:lnTo>
                    <a:pt x="93357" y="1128852"/>
                  </a:lnTo>
                  <a:lnTo>
                    <a:pt x="92659" y="1073048"/>
                  </a:lnTo>
                  <a:lnTo>
                    <a:pt x="91922" y="1017511"/>
                  </a:lnTo>
                  <a:lnTo>
                    <a:pt x="91160" y="962444"/>
                  </a:lnTo>
                  <a:lnTo>
                    <a:pt x="90360" y="908088"/>
                  </a:lnTo>
                  <a:lnTo>
                    <a:pt x="89547" y="854646"/>
                  </a:lnTo>
                  <a:lnTo>
                    <a:pt x="88722" y="802335"/>
                  </a:lnTo>
                  <a:lnTo>
                    <a:pt x="87871" y="751382"/>
                  </a:lnTo>
                  <a:lnTo>
                    <a:pt x="81965" y="427901"/>
                  </a:lnTo>
                  <a:lnTo>
                    <a:pt x="76212" y="140500"/>
                  </a:lnTo>
                  <a:lnTo>
                    <a:pt x="73228" y="0"/>
                  </a:lnTo>
                  <a:lnTo>
                    <a:pt x="71234" y="0"/>
                  </a:lnTo>
                  <a:lnTo>
                    <a:pt x="0" y="0"/>
                  </a:lnTo>
                  <a:lnTo>
                    <a:pt x="0" y="2119477"/>
                  </a:lnTo>
                  <a:lnTo>
                    <a:pt x="0" y="2124621"/>
                  </a:lnTo>
                  <a:lnTo>
                    <a:pt x="6959" y="2116632"/>
                  </a:lnTo>
                  <a:lnTo>
                    <a:pt x="44221" y="2061146"/>
                  </a:lnTo>
                  <a:lnTo>
                    <a:pt x="72529" y="1998052"/>
                  </a:lnTo>
                  <a:lnTo>
                    <a:pt x="90678" y="1927466"/>
                  </a:lnTo>
                  <a:lnTo>
                    <a:pt x="95567" y="1889404"/>
                  </a:lnTo>
                  <a:lnTo>
                    <a:pt x="97459" y="1849526"/>
                  </a:lnTo>
                  <a:lnTo>
                    <a:pt x="97675" y="1815896"/>
                  </a:lnTo>
                  <a:lnTo>
                    <a:pt x="97815" y="1779257"/>
                  </a:lnTo>
                  <a:close/>
                </a:path>
              </a:pathLst>
            </a:custGeom>
            <a:solidFill>
              <a:srgbClr val="FBFB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1253680" y="5694006"/>
              <a:ext cx="93345" cy="2114550"/>
            </a:xfrm>
            <a:custGeom>
              <a:avLst/>
              <a:gdLst/>
              <a:ahLst/>
              <a:cxnLst/>
              <a:rect l="l" t="t" r="r" b="b"/>
              <a:pathLst>
                <a:path w="93344" h="2114550">
                  <a:moveTo>
                    <a:pt x="69213" y="0"/>
                  </a:moveTo>
                  <a:lnTo>
                    <a:pt x="0" y="0"/>
                  </a:lnTo>
                  <a:lnTo>
                    <a:pt x="0" y="2114300"/>
                  </a:lnTo>
                  <a:lnTo>
                    <a:pt x="40080" y="2055329"/>
                  </a:lnTo>
                  <a:lnTo>
                    <a:pt x="68148" y="1992327"/>
                  </a:lnTo>
                  <a:lnTo>
                    <a:pt x="86143" y="1921789"/>
                  </a:lnTo>
                  <a:lnTo>
                    <a:pt x="90988" y="1883732"/>
                  </a:lnTo>
                  <a:lnTo>
                    <a:pt x="92864" y="1843838"/>
                  </a:lnTo>
                  <a:lnTo>
                    <a:pt x="93210" y="1775402"/>
                  </a:lnTo>
                  <a:lnTo>
                    <a:pt x="93143" y="1649644"/>
                  </a:lnTo>
                  <a:lnTo>
                    <a:pt x="92978" y="1602621"/>
                  </a:lnTo>
                  <a:lnTo>
                    <a:pt x="92748" y="1553487"/>
                  </a:lnTo>
                  <a:lnTo>
                    <a:pt x="92455" y="1502505"/>
                  </a:lnTo>
                  <a:lnTo>
                    <a:pt x="92103" y="1449940"/>
                  </a:lnTo>
                  <a:lnTo>
                    <a:pt x="91696" y="1396058"/>
                  </a:lnTo>
                  <a:lnTo>
                    <a:pt x="91236" y="1341121"/>
                  </a:lnTo>
                  <a:lnTo>
                    <a:pt x="90727" y="1285394"/>
                  </a:lnTo>
                  <a:lnTo>
                    <a:pt x="90172" y="1229142"/>
                  </a:lnTo>
                  <a:lnTo>
                    <a:pt x="89576" y="1172629"/>
                  </a:lnTo>
                  <a:lnTo>
                    <a:pt x="88940" y="1116120"/>
                  </a:lnTo>
                  <a:lnTo>
                    <a:pt x="88269" y="1059878"/>
                  </a:lnTo>
                  <a:lnTo>
                    <a:pt x="87565" y="1004168"/>
                  </a:lnTo>
                  <a:lnTo>
                    <a:pt x="86833" y="949254"/>
                  </a:lnTo>
                  <a:lnTo>
                    <a:pt x="86075" y="895401"/>
                  </a:lnTo>
                  <a:lnTo>
                    <a:pt x="85295" y="842873"/>
                  </a:lnTo>
                  <a:lnTo>
                    <a:pt x="84497" y="791934"/>
                  </a:lnTo>
                  <a:lnTo>
                    <a:pt x="83682" y="742849"/>
                  </a:lnTo>
                  <a:lnTo>
                    <a:pt x="77902" y="426821"/>
                  </a:lnTo>
                  <a:lnTo>
                    <a:pt x="72119" y="137766"/>
                  </a:lnTo>
                  <a:lnTo>
                    <a:pt x="69213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253667" y="5694006"/>
              <a:ext cx="91440" cy="2109470"/>
            </a:xfrm>
            <a:custGeom>
              <a:avLst/>
              <a:gdLst/>
              <a:ahLst/>
              <a:cxnLst/>
              <a:rect l="l" t="t" r="r" b="b"/>
              <a:pathLst>
                <a:path w="91440" h="2109470">
                  <a:moveTo>
                    <a:pt x="90919" y="1773478"/>
                  </a:moveTo>
                  <a:lnTo>
                    <a:pt x="90855" y="1647723"/>
                  </a:lnTo>
                  <a:lnTo>
                    <a:pt x="90690" y="1600415"/>
                  </a:lnTo>
                  <a:lnTo>
                    <a:pt x="90474" y="1550911"/>
                  </a:lnTo>
                  <a:lnTo>
                    <a:pt x="90182" y="1499476"/>
                  </a:lnTo>
                  <a:lnTo>
                    <a:pt x="89839" y="1446403"/>
                  </a:lnTo>
                  <a:lnTo>
                    <a:pt x="89446" y="1391983"/>
                  </a:lnTo>
                  <a:lnTo>
                    <a:pt x="88988" y="1336509"/>
                  </a:lnTo>
                  <a:lnTo>
                    <a:pt x="88493" y="1280261"/>
                  </a:lnTo>
                  <a:lnTo>
                    <a:pt x="87947" y="1223530"/>
                  </a:lnTo>
                  <a:lnTo>
                    <a:pt x="87363" y="1166609"/>
                  </a:lnTo>
                  <a:lnTo>
                    <a:pt x="86741" y="1109764"/>
                  </a:lnTo>
                  <a:lnTo>
                    <a:pt x="86093" y="1053299"/>
                  </a:lnTo>
                  <a:lnTo>
                    <a:pt x="85407" y="997508"/>
                  </a:lnTo>
                  <a:lnTo>
                    <a:pt x="84683" y="942670"/>
                  </a:lnTo>
                  <a:lnTo>
                    <a:pt x="83947" y="889076"/>
                  </a:lnTo>
                  <a:lnTo>
                    <a:pt x="83185" y="837006"/>
                  </a:lnTo>
                  <a:lnTo>
                    <a:pt x="82397" y="786752"/>
                  </a:lnTo>
                  <a:lnTo>
                    <a:pt x="81610" y="738593"/>
                  </a:lnTo>
                  <a:lnTo>
                    <a:pt x="75882" y="426300"/>
                  </a:lnTo>
                  <a:lnTo>
                    <a:pt x="70091" y="136410"/>
                  </a:lnTo>
                  <a:lnTo>
                    <a:pt x="67221" y="0"/>
                  </a:lnTo>
                  <a:lnTo>
                    <a:pt x="65214" y="0"/>
                  </a:lnTo>
                  <a:lnTo>
                    <a:pt x="0" y="0"/>
                  </a:lnTo>
                  <a:lnTo>
                    <a:pt x="0" y="2103793"/>
                  </a:lnTo>
                  <a:lnTo>
                    <a:pt x="0" y="2109127"/>
                  </a:lnTo>
                  <a:lnTo>
                    <a:pt x="1231" y="2107704"/>
                  </a:lnTo>
                  <a:lnTo>
                    <a:pt x="38011" y="2052421"/>
                  </a:lnTo>
                  <a:lnTo>
                    <a:pt x="65963" y="1989467"/>
                  </a:lnTo>
                  <a:lnTo>
                    <a:pt x="83883" y="1918957"/>
                  </a:lnTo>
                  <a:lnTo>
                    <a:pt x="88709" y="1880895"/>
                  </a:lnTo>
                  <a:lnTo>
                    <a:pt x="90576" y="1840992"/>
                  </a:lnTo>
                  <a:lnTo>
                    <a:pt x="90779" y="1809064"/>
                  </a:lnTo>
                  <a:lnTo>
                    <a:pt x="90919" y="1773478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253667" y="5694006"/>
              <a:ext cx="86360" cy="2098040"/>
            </a:xfrm>
            <a:custGeom>
              <a:avLst/>
              <a:gdLst/>
              <a:ahLst/>
              <a:cxnLst/>
              <a:rect l="l" t="t" r="r" b="b"/>
              <a:pathLst>
                <a:path w="86359" h="2098040">
                  <a:moveTo>
                    <a:pt x="86309" y="1769630"/>
                  </a:moveTo>
                  <a:lnTo>
                    <a:pt x="86258" y="1643862"/>
                  </a:lnTo>
                  <a:lnTo>
                    <a:pt x="86106" y="1596009"/>
                  </a:lnTo>
                  <a:lnTo>
                    <a:pt x="85890" y="1545742"/>
                  </a:lnTo>
                  <a:lnTo>
                    <a:pt x="85610" y="1493405"/>
                  </a:lnTo>
                  <a:lnTo>
                    <a:pt x="85280" y="1439329"/>
                  </a:lnTo>
                  <a:lnTo>
                    <a:pt x="84912" y="1383842"/>
                  </a:lnTo>
                  <a:lnTo>
                    <a:pt x="84480" y="1327289"/>
                  </a:lnTo>
                  <a:lnTo>
                    <a:pt x="83997" y="1270000"/>
                  </a:lnTo>
                  <a:lnTo>
                    <a:pt x="83489" y="1212303"/>
                  </a:lnTo>
                  <a:lnTo>
                    <a:pt x="82931" y="1154544"/>
                  </a:lnTo>
                  <a:lnTo>
                    <a:pt x="82334" y="1097051"/>
                  </a:lnTo>
                  <a:lnTo>
                    <a:pt x="81711" y="1040155"/>
                  </a:lnTo>
                  <a:lnTo>
                    <a:pt x="81051" y="984186"/>
                  </a:lnTo>
                  <a:lnTo>
                    <a:pt x="80365" y="929487"/>
                  </a:lnTo>
                  <a:lnTo>
                    <a:pt x="79667" y="876401"/>
                  </a:lnTo>
                  <a:lnTo>
                    <a:pt x="78930" y="825246"/>
                  </a:lnTo>
                  <a:lnTo>
                    <a:pt x="78193" y="776363"/>
                  </a:lnTo>
                  <a:lnTo>
                    <a:pt x="77431" y="730084"/>
                  </a:lnTo>
                  <a:lnTo>
                    <a:pt x="71843" y="425234"/>
                  </a:lnTo>
                  <a:lnTo>
                    <a:pt x="66014" y="133692"/>
                  </a:lnTo>
                  <a:lnTo>
                    <a:pt x="63207" y="0"/>
                  </a:lnTo>
                  <a:lnTo>
                    <a:pt x="61201" y="0"/>
                  </a:lnTo>
                  <a:lnTo>
                    <a:pt x="59207" y="0"/>
                  </a:lnTo>
                  <a:lnTo>
                    <a:pt x="12" y="0"/>
                  </a:lnTo>
                  <a:lnTo>
                    <a:pt x="0" y="2092375"/>
                  </a:lnTo>
                  <a:lnTo>
                    <a:pt x="12" y="2097925"/>
                  </a:lnTo>
                  <a:lnTo>
                    <a:pt x="13449" y="2079955"/>
                  </a:lnTo>
                  <a:lnTo>
                    <a:pt x="47142" y="2020062"/>
                  </a:lnTo>
                  <a:lnTo>
                    <a:pt x="71107" y="1952104"/>
                  </a:lnTo>
                  <a:lnTo>
                    <a:pt x="84048" y="1876209"/>
                  </a:lnTo>
                  <a:lnTo>
                    <a:pt x="85991" y="1835315"/>
                  </a:lnTo>
                  <a:lnTo>
                    <a:pt x="86194" y="1804517"/>
                  </a:lnTo>
                  <a:lnTo>
                    <a:pt x="86309" y="176963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253667" y="5694006"/>
              <a:ext cx="80010" cy="2081530"/>
            </a:xfrm>
            <a:custGeom>
              <a:avLst/>
              <a:gdLst/>
              <a:ahLst/>
              <a:cxnLst/>
              <a:rect l="l" t="t" r="r" b="b"/>
              <a:pathLst>
                <a:path w="80009" h="2081529">
                  <a:moveTo>
                    <a:pt x="79413" y="1763864"/>
                  </a:moveTo>
                  <a:lnTo>
                    <a:pt x="79362" y="1638071"/>
                  </a:lnTo>
                  <a:lnTo>
                    <a:pt x="79209" y="1589379"/>
                  </a:lnTo>
                  <a:lnTo>
                    <a:pt x="79019" y="1537995"/>
                  </a:lnTo>
                  <a:lnTo>
                    <a:pt x="78765" y="1484299"/>
                  </a:lnTo>
                  <a:lnTo>
                    <a:pt x="78460" y="1428711"/>
                  </a:lnTo>
                  <a:lnTo>
                    <a:pt x="78105" y="1371625"/>
                  </a:lnTo>
                  <a:lnTo>
                    <a:pt x="77711" y="1313459"/>
                  </a:lnTo>
                  <a:lnTo>
                    <a:pt x="77266" y="1254594"/>
                  </a:lnTo>
                  <a:lnTo>
                    <a:pt x="76784" y="1195463"/>
                  </a:lnTo>
                  <a:lnTo>
                    <a:pt x="76263" y="1136446"/>
                  </a:lnTo>
                  <a:lnTo>
                    <a:pt x="75717" y="1077963"/>
                  </a:lnTo>
                  <a:lnTo>
                    <a:pt x="75133" y="1020419"/>
                  </a:lnTo>
                  <a:lnTo>
                    <a:pt x="74523" y="964196"/>
                  </a:lnTo>
                  <a:lnTo>
                    <a:pt x="73888" y="909726"/>
                  </a:lnTo>
                  <a:lnTo>
                    <a:pt x="73228" y="857389"/>
                  </a:lnTo>
                  <a:lnTo>
                    <a:pt x="72555" y="807618"/>
                  </a:lnTo>
                  <a:lnTo>
                    <a:pt x="71869" y="760780"/>
                  </a:lnTo>
                  <a:lnTo>
                    <a:pt x="71158" y="717308"/>
                  </a:lnTo>
                  <a:lnTo>
                    <a:pt x="65760" y="423633"/>
                  </a:lnTo>
                  <a:lnTo>
                    <a:pt x="59893" y="129590"/>
                  </a:lnTo>
                  <a:lnTo>
                    <a:pt x="57188" y="12"/>
                  </a:lnTo>
                  <a:lnTo>
                    <a:pt x="55181" y="12"/>
                  </a:lnTo>
                  <a:lnTo>
                    <a:pt x="0" y="0"/>
                  </a:lnTo>
                  <a:lnTo>
                    <a:pt x="0" y="2075649"/>
                  </a:lnTo>
                  <a:lnTo>
                    <a:pt x="12" y="2081237"/>
                  </a:lnTo>
                  <a:lnTo>
                    <a:pt x="25260" y="2042287"/>
                  </a:lnTo>
                  <a:lnTo>
                    <a:pt x="53873" y="1978507"/>
                  </a:lnTo>
                  <a:lnTo>
                    <a:pt x="72237" y="1906638"/>
                  </a:lnTo>
                  <a:lnTo>
                    <a:pt x="77190" y="1867712"/>
                  </a:lnTo>
                  <a:lnTo>
                    <a:pt x="79108" y="1826780"/>
                  </a:lnTo>
                  <a:lnTo>
                    <a:pt x="79298" y="1797685"/>
                  </a:lnTo>
                  <a:lnTo>
                    <a:pt x="79413" y="1763864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1253680" y="5694006"/>
              <a:ext cx="74930" cy="2070100"/>
            </a:xfrm>
            <a:custGeom>
              <a:avLst/>
              <a:gdLst/>
              <a:ahLst/>
              <a:cxnLst/>
              <a:rect l="l" t="t" r="r" b="b"/>
              <a:pathLst>
                <a:path w="74930" h="2070100">
                  <a:moveTo>
                    <a:pt x="53170" y="0"/>
                  </a:moveTo>
                  <a:lnTo>
                    <a:pt x="0" y="0"/>
                  </a:lnTo>
                  <a:lnTo>
                    <a:pt x="0" y="2070033"/>
                  </a:lnTo>
                  <a:lnTo>
                    <a:pt x="21145" y="2036444"/>
                  </a:lnTo>
                  <a:lnTo>
                    <a:pt x="49496" y="1972770"/>
                  </a:lnTo>
                  <a:lnTo>
                    <a:pt x="67704" y="1900957"/>
                  </a:lnTo>
                  <a:lnTo>
                    <a:pt x="72614" y="1862023"/>
                  </a:lnTo>
                  <a:lnTo>
                    <a:pt x="74519" y="1821083"/>
                  </a:lnTo>
                  <a:lnTo>
                    <a:pt x="74804" y="1759994"/>
                  </a:lnTo>
                  <a:lnTo>
                    <a:pt x="74751" y="1634194"/>
                  </a:lnTo>
                  <a:lnTo>
                    <a:pt x="74616" y="1584953"/>
                  </a:lnTo>
                  <a:lnTo>
                    <a:pt x="74427" y="1532809"/>
                  </a:lnTo>
                  <a:lnTo>
                    <a:pt x="74187" y="1478212"/>
                  </a:lnTo>
                  <a:lnTo>
                    <a:pt x="73898" y="1421614"/>
                  </a:lnTo>
                  <a:lnTo>
                    <a:pt x="73564" y="1363465"/>
                  </a:lnTo>
                  <a:lnTo>
                    <a:pt x="73186" y="1304217"/>
                  </a:lnTo>
                  <a:lnTo>
                    <a:pt x="72768" y="1244319"/>
                  </a:lnTo>
                  <a:lnTo>
                    <a:pt x="72312" y="1184222"/>
                  </a:lnTo>
                  <a:lnTo>
                    <a:pt x="71822" y="1124377"/>
                  </a:lnTo>
                  <a:lnTo>
                    <a:pt x="71299" y="1065235"/>
                  </a:lnTo>
                  <a:lnTo>
                    <a:pt x="70748" y="1007247"/>
                  </a:lnTo>
                  <a:lnTo>
                    <a:pt x="70169" y="950862"/>
                  </a:lnTo>
                  <a:lnTo>
                    <a:pt x="69567" y="896533"/>
                  </a:lnTo>
                  <a:lnTo>
                    <a:pt x="68944" y="844709"/>
                  </a:lnTo>
                  <a:lnTo>
                    <a:pt x="68303" y="795842"/>
                  </a:lnTo>
                  <a:lnTo>
                    <a:pt x="67645" y="750381"/>
                  </a:lnTo>
                  <a:lnTo>
                    <a:pt x="66975" y="708779"/>
                  </a:lnTo>
                  <a:lnTo>
                    <a:pt x="61700" y="422556"/>
                  </a:lnTo>
                  <a:lnTo>
                    <a:pt x="55801" y="126860"/>
                  </a:lnTo>
                  <a:lnTo>
                    <a:pt x="53170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1253667" y="5694019"/>
              <a:ext cx="73025" cy="2065020"/>
            </a:xfrm>
            <a:custGeom>
              <a:avLst/>
              <a:gdLst/>
              <a:ahLst/>
              <a:cxnLst/>
              <a:rect l="l" t="t" r="r" b="b"/>
              <a:pathLst>
                <a:path w="73025" h="2065020">
                  <a:moveTo>
                    <a:pt x="72504" y="1758073"/>
                  </a:moveTo>
                  <a:lnTo>
                    <a:pt x="72453" y="1632254"/>
                  </a:lnTo>
                  <a:lnTo>
                    <a:pt x="72326" y="1582737"/>
                  </a:lnTo>
                  <a:lnTo>
                    <a:pt x="72136" y="1530223"/>
                  </a:lnTo>
                  <a:lnTo>
                    <a:pt x="71907" y="1475168"/>
                  </a:lnTo>
                  <a:lnTo>
                    <a:pt x="71628" y="1418069"/>
                  </a:lnTo>
                  <a:lnTo>
                    <a:pt x="71297" y="1359382"/>
                  </a:lnTo>
                  <a:lnTo>
                    <a:pt x="70929" y="1299591"/>
                  </a:lnTo>
                  <a:lnTo>
                    <a:pt x="70523" y="1239177"/>
                  </a:lnTo>
                  <a:lnTo>
                    <a:pt x="70078" y="1178598"/>
                  </a:lnTo>
                  <a:lnTo>
                    <a:pt x="69596" y="1118336"/>
                  </a:lnTo>
                  <a:lnTo>
                    <a:pt x="69088" y="1058862"/>
                  </a:lnTo>
                  <a:lnTo>
                    <a:pt x="68554" y="1000658"/>
                  </a:lnTo>
                  <a:lnTo>
                    <a:pt x="67995" y="944194"/>
                  </a:lnTo>
                  <a:lnTo>
                    <a:pt x="67411" y="889939"/>
                  </a:lnTo>
                  <a:lnTo>
                    <a:pt x="66802" y="838365"/>
                  </a:lnTo>
                  <a:lnTo>
                    <a:pt x="66179" y="789952"/>
                  </a:lnTo>
                  <a:lnTo>
                    <a:pt x="65544" y="745185"/>
                  </a:lnTo>
                  <a:lnTo>
                    <a:pt x="64884" y="704519"/>
                  </a:lnTo>
                  <a:lnTo>
                    <a:pt x="59677" y="422021"/>
                  </a:lnTo>
                  <a:lnTo>
                    <a:pt x="53771" y="125488"/>
                  </a:lnTo>
                  <a:lnTo>
                    <a:pt x="51168" y="0"/>
                  </a:lnTo>
                  <a:lnTo>
                    <a:pt x="49161" y="0"/>
                  </a:lnTo>
                  <a:lnTo>
                    <a:pt x="12" y="0"/>
                  </a:lnTo>
                  <a:lnTo>
                    <a:pt x="0" y="2058263"/>
                  </a:lnTo>
                  <a:lnTo>
                    <a:pt x="12" y="2064397"/>
                  </a:lnTo>
                  <a:lnTo>
                    <a:pt x="34391" y="2002751"/>
                  </a:lnTo>
                  <a:lnTo>
                    <a:pt x="57721" y="1935035"/>
                  </a:lnTo>
                  <a:lnTo>
                    <a:pt x="70332" y="1859191"/>
                  </a:lnTo>
                  <a:lnTo>
                    <a:pt x="72224" y="1818246"/>
                  </a:lnTo>
                  <a:lnTo>
                    <a:pt x="72402" y="1790839"/>
                  </a:lnTo>
                  <a:lnTo>
                    <a:pt x="72504" y="1758073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1253680" y="5694006"/>
              <a:ext cx="67945" cy="2052320"/>
            </a:xfrm>
            <a:custGeom>
              <a:avLst/>
              <a:gdLst/>
              <a:ahLst/>
              <a:cxnLst/>
              <a:rect l="l" t="t" r="r" b="b"/>
              <a:pathLst>
                <a:path w="67944" h="2052320">
                  <a:moveTo>
                    <a:pt x="47154" y="0"/>
                  </a:moveTo>
                  <a:lnTo>
                    <a:pt x="0" y="0"/>
                  </a:lnTo>
                  <a:lnTo>
                    <a:pt x="0" y="2052153"/>
                  </a:lnTo>
                  <a:lnTo>
                    <a:pt x="28313" y="2001036"/>
                  </a:lnTo>
                  <a:lnTo>
                    <a:pt x="52550" y="1932099"/>
                  </a:lnTo>
                  <a:lnTo>
                    <a:pt x="60581" y="1894394"/>
                  </a:lnTo>
                  <a:lnTo>
                    <a:pt x="65666" y="1854542"/>
                  </a:lnTo>
                  <a:lnTo>
                    <a:pt x="67638" y="1812551"/>
                  </a:lnTo>
                  <a:lnTo>
                    <a:pt x="67900" y="1754217"/>
                  </a:lnTo>
                  <a:lnTo>
                    <a:pt x="67850" y="1628401"/>
                  </a:lnTo>
                  <a:lnTo>
                    <a:pt x="67726" y="1578328"/>
                  </a:lnTo>
                  <a:lnTo>
                    <a:pt x="67552" y="1525055"/>
                  </a:lnTo>
                  <a:lnTo>
                    <a:pt x="67331" y="1469103"/>
                  </a:lnTo>
                  <a:lnTo>
                    <a:pt x="67065" y="1410992"/>
                  </a:lnTo>
                  <a:lnTo>
                    <a:pt x="66757" y="1351244"/>
                  </a:lnTo>
                  <a:lnTo>
                    <a:pt x="66410" y="1290378"/>
                  </a:lnTo>
                  <a:lnTo>
                    <a:pt x="66025" y="1228915"/>
                  </a:lnTo>
                  <a:lnTo>
                    <a:pt x="65607" y="1167377"/>
                  </a:lnTo>
                  <a:lnTo>
                    <a:pt x="65156" y="1106283"/>
                  </a:lnTo>
                  <a:lnTo>
                    <a:pt x="64676" y="1046154"/>
                  </a:lnTo>
                  <a:lnTo>
                    <a:pt x="64169" y="987511"/>
                  </a:lnTo>
                  <a:lnTo>
                    <a:pt x="63637" y="930874"/>
                  </a:lnTo>
                  <a:lnTo>
                    <a:pt x="63084" y="876764"/>
                  </a:lnTo>
                  <a:lnTo>
                    <a:pt x="62512" y="825701"/>
                  </a:lnTo>
                  <a:lnTo>
                    <a:pt x="61923" y="778207"/>
                  </a:lnTo>
                  <a:lnTo>
                    <a:pt x="61319" y="734801"/>
                  </a:lnTo>
                  <a:lnTo>
                    <a:pt x="60704" y="696005"/>
                  </a:lnTo>
                  <a:lnTo>
                    <a:pt x="55624" y="420955"/>
                  </a:lnTo>
                  <a:lnTo>
                    <a:pt x="49685" y="122770"/>
                  </a:lnTo>
                  <a:lnTo>
                    <a:pt x="47154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1253667" y="5694019"/>
              <a:ext cx="66040" cy="2046605"/>
            </a:xfrm>
            <a:custGeom>
              <a:avLst/>
              <a:gdLst/>
              <a:ahLst/>
              <a:cxnLst/>
              <a:rect l="l" t="t" r="r" b="b"/>
              <a:pathLst>
                <a:path w="66040" h="2046604">
                  <a:moveTo>
                    <a:pt x="65608" y="1752295"/>
                  </a:moveTo>
                  <a:lnTo>
                    <a:pt x="65557" y="1626463"/>
                  </a:lnTo>
                  <a:lnTo>
                    <a:pt x="65430" y="1576120"/>
                  </a:lnTo>
                  <a:lnTo>
                    <a:pt x="65265" y="1522463"/>
                  </a:lnTo>
                  <a:lnTo>
                    <a:pt x="65049" y="1466062"/>
                  </a:lnTo>
                  <a:lnTo>
                    <a:pt x="64795" y="1407452"/>
                  </a:lnTo>
                  <a:lnTo>
                    <a:pt x="64503" y="1347165"/>
                  </a:lnTo>
                  <a:lnTo>
                    <a:pt x="64160" y="1285760"/>
                  </a:lnTo>
                  <a:lnTo>
                    <a:pt x="63792" y="1223772"/>
                  </a:lnTo>
                  <a:lnTo>
                    <a:pt x="63385" y="1161757"/>
                  </a:lnTo>
                  <a:lnTo>
                    <a:pt x="62941" y="1100251"/>
                  </a:lnTo>
                  <a:lnTo>
                    <a:pt x="62484" y="1039787"/>
                  </a:lnTo>
                  <a:lnTo>
                    <a:pt x="61988" y="980922"/>
                  </a:lnTo>
                  <a:lnTo>
                    <a:pt x="61468" y="924204"/>
                  </a:lnTo>
                  <a:lnTo>
                    <a:pt x="60934" y="870165"/>
                  </a:lnTo>
                  <a:lnTo>
                    <a:pt x="60375" y="819365"/>
                  </a:lnTo>
                  <a:lnTo>
                    <a:pt x="59804" y="772325"/>
                  </a:lnTo>
                  <a:lnTo>
                    <a:pt x="59220" y="729602"/>
                  </a:lnTo>
                  <a:lnTo>
                    <a:pt x="53606" y="420420"/>
                  </a:lnTo>
                  <a:lnTo>
                    <a:pt x="47650" y="121399"/>
                  </a:lnTo>
                  <a:lnTo>
                    <a:pt x="45161" y="0"/>
                  </a:lnTo>
                  <a:lnTo>
                    <a:pt x="43141" y="0"/>
                  </a:lnTo>
                  <a:lnTo>
                    <a:pt x="12" y="0"/>
                  </a:lnTo>
                  <a:lnTo>
                    <a:pt x="0" y="2039874"/>
                  </a:lnTo>
                  <a:lnTo>
                    <a:pt x="12" y="2046020"/>
                  </a:lnTo>
                  <a:lnTo>
                    <a:pt x="26200" y="1998141"/>
                  </a:lnTo>
                  <a:lnTo>
                    <a:pt x="50330" y="1929257"/>
                  </a:lnTo>
                  <a:lnTo>
                    <a:pt x="58318" y="1891563"/>
                  </a:lnTo>
                  <a:lnTo>
                    <a:pt x="63385" y="1851710"/>
                  </a:lnTo>
                  <a:lnTo>
                    <a:pt x="65354" y="1809711"/>
                  </a:lnTo>
                  <a:lnTo>
                    <a:pt x="65506" y="1784007"/>
                  </a:lnTo>
                  <a:lnTo>
                    <a:pt x="65608" y="1752295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1253680" y="5694006"/>
              <a:ext cx="61594" cy="2033905"/>
            </a:xfrm>
            <a:custGeom>
              <a:avLst/>
              <a:gdLst/>
              <a:ahLst/>
              <a:cxnLst/>
              <a:rect l="l" t="t" r="r" b="b"/>
              <a:pathLst>
                <a:path w="61594" h="2033904">
                  <a:moveTo>
                    <a:pt x="41129" y="0"/>
                  </a:moveTo>
                  <a:lnTo>
                    <a:pt x="0" y="0"/>
                  </a:lnTo>
                  <a:lnTo>
                    <a:pt x="0" y="2033694"/>
                  </a:lnTo>
                  <a:lnTo>
                    <a:pt x="21957" y="1992384"/>
                  </a:lnTo>
                  <a:lnTo>
                    <a:pt x="45864" y="1923575"/>
                  </a:lnTo>
                  <a:lnTo>
                    <a:pt x="53789" y="1885900"/>
                  </a:lnTo>
                  <a:lnTo>
                    <a:pt x="58808" y="1846051"/>
                  </a:lnTo>
                  <a:lnTo>
                    <a:pt x="60758" y="1804034"/>
                  </a:lnTo>
                  <a:lnTo>
                    <a:pt x="60996" y="1748452"/>
                  </a:lnTo>
                  <a:lnTo>
                    <a:pt x="60951" y="1622617"/>
                  </a:lnTo>
                  <a:lnTo>
                    <a:pt x="60838" y="1571710"/>
                  </a:lnTo>
                  <a:lnTo>
                    <a:pt x="60679" y="1517308"/>
                  </a:lnTo>
                  <a:lnTo>
                    <a:pt x="60478" y="1459999"/>
                  </a:lnTo>
                  <a:lnTo>
                    <a:pt x="60236" y="1400375"/>
                  </a:lnTo>
                  <a:lnTo>
                    <a:pt x="59956" y="1339025"/>
                  </a:lnTo>
                  <a:lnTo>
                    <a:pt x="59640" y="1276542"/>
                  </a:lnTo>
                  <a:lnTo>
                    <a:pt x="59290" y="1213514"/>
                  </a:lnTo>
                  <a:lnTo>
                    <a:pt x="58909" y="1150532"/>
                  </a:lnTo>
                  <a:lnTo>
                    <a:pt x="58499" y="1088188"/>
                  </a:lnTo>
                  <a:lnTo>
                    <a:pt x="58062" y="1027071"/>
                  </a:lnTo>
                  <a:lnTo>
                    <a:pt x="57600" y="967772"/>
                  </a:lnTo>
                  <a:lnTo>
                    <a:pt x="57116" y="910881"/>
                  </a:lnTo>
                  <a:lnTo>
                    <a:pt x="56613" y="856990"/>
                  </a:lnTo>
                  <a:lnTo>
                    <a:pt x="56091" y="806687"/>
                  </a:lnTo>
                  <a:lnTo>
                    <a:pt x="55555" y="760565"/>
                  </a:lnTo>
                  <a:lnTo>
                    <a:pt x="55006" y="719213"/>
                  </a:lnTo>
                  <a:lnTo>
                    <a:pt x="49552" y="419354"/>
                  </a:lnTo>
                  <a:lnTo>
                    <a:pt x="43565" y="118679"/>
                  </a:lnTo>
                  <a:lnTo>
                    <a:pt x="41129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1253680" y="5694006"/>
              <a:ext cx="59055" cy="2027555"/>
            </a:xfrm>
            <a:custGeom>
              <a:avLst/>
              <a:gdLst/>
              <a:ahLst/>
              <a:cxnLst/>
              <a:rect l="l" t="t" r="r" b="b"/>
              <a:pathLst>
                <a:path w="59055" h="2027554">
                  <a:moveTo>
                    <a:pt x="58597" y="1777187"/>
                  </a:moveTo>
                  <a:lnTo>
                    <a:pt x="58534" y="1569504"/>
                  </a:lnTo>
                  <a:lnTo>
                    <a:pt x="58381" y="1514729"/>
                  </a:lnTo>
                  <a:lnTo>
                    <a:pt x="58191" y="1456969"/>
                  </a:lnTo>
                  <a:lnTo>
                    <a:pt x="57962" y="1396847"/>
                  </a:lnTo>
                  <a:lnTo>
                    <a:pt x="57683" y="1334960"/>
                  </a:lnTo>
                  <a:lnTo>
                    <a:pt x="57378" y="1271943"/>
                  </a:lnTo>
                  <a:lnTo>
                    <a:pt x="57048" y="1208392"/>
                  </a:lnTo>
                  <a:lnTo>
                    <a:pt x="56667" y="1144930"/>
                  </a:lnTo>
                  <a:lnTo>
                    <a:pt x="56273" y="1082167"/>
                  </a:lnTo>
                  <a:lnTo>
                    <a:pt x="55854" y="1020724"/>
                  </a:lnTo>
                  <a:lnTo>
                    <a:pt x="55397" y="961199"/>
                  </a:lnTo>
                  <a:lnTo>
                    <a:pt x="54940" y="904227"/>
                  </a:lnTo>
                  <a:lnTo>
                    <a:pt x="54444" y="850404"/>
                  </a:lnTo>
                  <a:lnTo>
                    <a:pt x="53936" y="800366"/>
                  </a:lnTo>
                  <a:lnTo>
                    <a:pt x="53416" y="754697"/>
                  </a:lnTo>
                  <a:lnTo>
                    <a:pt x="52882" y="714032"/>
                  </a:lnTo>
                  <a:lnTo>
                    <a:pt x="47523" y="418833"/>
                  </a:lnTo>
                  <a:lnTo>
                    <a:pt x="41516" y="117322"/>
                  </a:lnTo>
                  <a:lnTo>
                    <a:pt x="39116" y="0"/>
                  </a:lnTo>
                  <a:lnTo>
                    <a:pt x="37109" y="0"/>
                  </a:lnTo>
                  <a:lnTo>
                    <a:pt x="0" y="0"/>
                  </a:lnTo>
                  <a:lnTo>
                    <a:pt x="0" y="2021281"/>
                  </a:lnTo>
                  <a:lnTo>
                    <a:pt x="0" y="2027504"/>
                  </a:lnTo>
                  <a:lnTo>
                    <a:pt x="4254" y="2020595"/>
                  </a:lnTo>
                  <a:lnTo>
                    <a:pt x="33007" y="1956219"/>
                  </a:lnTo>
                  <a:lnTo>
                    <a:pt x="51511" y="1883067"/>
                  </a:lnTo>
                  <a:lnTo>
                    <a:pt x="56515" y="1843214"/>
                  </a:lnTo>
                  <a:lnTo>
                    <a:pt x="58458" y="1801190"/>
                  </a:lnTo>
                  <a:lnTo>
                    <a:pt x="58597" y="1777187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1253680" y="5694007"/>
              <a:ext cx="54610" cy="2014855"/>
            </a:xfrm>
            <a:custGeom>
              <a:avLst/>
              <a:gdLst/>
              <a:ahLst/>
              <a:cxnLst/>
              <a:rect l="l" t="t" r="r" b="b"/>
              <a:pathLst>
                <a:path w="54609" h="2014854">
                  <a:moveTo>
                    <a:pt x="35106" y="0"/>
                  </a:moveTo>
                  <a:lnTo>
                    <a:pt x="0" y="0"/>
                  </a:lnTo>
                  <a:lnTo>
                    <a:pt x="0" y="2014637"/>
                  </a:lnTo>
                  <a:lnTo>
                    <a:pt x="27405" y="1954091"/>
                  </a:lnTo>
                  <a:lnTo>
                    <a:pt x="46656" y="1879432"/>
                  </a:lnTo>
                  <a:lnTo>
                    <a:pt x="51858" y="1838626"/>
                  </a:lnTo>
                  <a:lnTo>
                    <a:pt x="53877" y="1795505"/>
                  </a:lnTo>
                  <a:lnTo>
                    <a:pt x="54011" y="1772637"/>
                  </a:lnTo>
                  <a:lnTo>
                    <a:pt x="53955" y="1565082"/>
                  </a:lnTo>
                  <a:lnTo>
                    <a:pt x="53812" y="1509551"/>
                  </a:lnTo>
                  <a:lnTo>
                    <a:pt x="53631" y="1450886"/>
                  </a:lnTo>
                  <a:lnTo>
                    <a:pt x="53412" y="1389750"/>
                  </a:lnTo>
                  <a:lnTo>
                    <a:pt x="53159" y="1326801"/>
                  </a:lnTo>
                  <a:lnTo>
                    <a:pt x="52873" y="1262700"/>
                  </a:lnTo>
                  <a:lnTo>
                    <a:pt x="52557" y="1198109"/>
                  </a:lnTo>
                  <a:lnTo>
                    <a:pt x="52212" y="1133686"/>
                  </a:lnTo>
                  <a:lnTo>
                    <a:pt x="51841" y="1070093"/>
                  </a:lnTo>
                  <a:lnTo>
                    <a:pt x="51446" y="1007989"/>
                  </a:lnTo>
                  <a:lnTo>
                    <a:pt x="51028" y="948036"/>
                  </a:lnTo>
                  <a:lnTo>
                    <a:pt x="50591" y="890894"/>
                  </a:lnTo>
                  <a:lnTo>
                    <a:pt x="50135" y="837222"/>
                  </a:lnTo>
                  <a:lnTo>
                    <a:pt x="49664" y="787681"/>
                  </a:lnTo>
                  <a:lnTo>
                    <a:pt x="49178" y="742932"/>
                  </a:lnTo>
                  <a:lnTo>
                    <a:pt x="48681" y="703635"/>
                  </a:lnTo>
                  <a:lnTo>
                    <a:pt x="43471" y="417754"/>
                  </a:lnTo>
                  <a:lnTo>
                    <a:pt x="37445" y="114585"/>
                  </a:lnTo>
                  <a:lnTo>
                    <a:pt x="35106" y="0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1253667" y="5694006"/>
              <a:ext cx="52069" cy="2007870"/>
            </a:xfrm>
            <a:custGeom>
              <a:avLst/>
              <a:gdLst/>
              <a:ahLst/>
              <a:cxnLst/>
              <a:rect l="l" t="t" r="r" b="b"/>
              <a:pathLst>
                <a:path w="52069" h="2007870">
                  <a:moveTo>
                    <a:pt x="51727" y="1770367"/>
                  </a:moveTo>
                  <a:lnTo>
                    <a:pt x="51663" y="1562874"/>
                  </a:lnTo>
                  <a:lnTo>
                    <a:pt x="51536" y="1506969"/>
                  </a:lnTo>
                  <a:lnTo>
                    <a:pt x="51358" y="1447850"/>
                  </a:lnTo>
                  <a:lnTo>
                    <a:pt x="51142" y="1386217"/>
                  </a:lnTo>
                  <a:lnTo>
                    <a:pt x="50901" y="1322730"/>
                  </a:lnTo>
                  <a:lnTo>
                    <a:pt x="50622" y="1258100"/>
                  </a:lnTo>
                  <a:lnTo>
                    <a:pt x="50317" y="1192987"/>
                  </a:lnTo>
                  <a:lnTo>
                    <a:pt x="49987" y="1128077"/>
                  </a:lnTo>
                  <a:lnTo>
                    <a:pt x="49631" y="1064069"/>
                  </a:lnTo>
                  <a:lnTo>
                    <a:pt x="49250" y="1001636"/>
                  </a:lnTo>
                  <a:lnTo>
                    <a:pt x="48844" y="941463"/>
                  </a:lnTo>
                  <a:lnTo>
                    <a:pt x="48425" y="884237"/>
                  </a:lnTo>
                  <a:lnTo>
                    <a:pt x="47980" y="830643"/>
                  </a:lnTo>
                  <a:lnTo>
                    <a:pt x="47523" y="781354"/>
                  </a:lnTo>
                  <a:lnTo>
                    <a:pt x="47053" y="737057"/>
                  </a:lnTo>
                  <a:lnTo>
                    <a:pt x="46570" y="698449"/>
                  </a:lnTo>
                  <a:lnTo>
                    <a:pt x="41452" y="417233"/>
                  </a:lnTo>
                  <a:lnTo>
                    <a:pt x="35407" y="113233"/>
                  </a:lnTo>
                  <a:lnTo>
                    <a:pt x="33096" y="12"/>
                  </a:lnTo>
                  <a:lnTo>
                    <a:pt x="31089" y="12"/>
                  </a:lnTo>
                  <a:lnTo>
                    <a:pt x="0" y="0"/>
                  </a:lnTo>
                  <a:lnTo>
                    <a:pt x="0" y="2000783"/>
                  </a:lnTo>
                  <a:lnTo>
                    <a:pt x="12" y="2007730"/>
                  </a:lnTo>
                  <a:lnTo>
                    <a:pt x="25247" y="1951228"/>
                  </a:lnTo>
                  <a:lnTo>
                    <a:pt x="44411" y="1876602"/>
                  </a:lnTo>
                  <a:lnTo>
                    <a:pt x="49580" y="1835797"/>
                  </a:lnTo>
                  <a:lnTo>
                    <a:pt x="51600" y="1792668"/>
                  </a:lnTo>
                  <a:lnTo>
                    <a:pt x="51727" y="1770367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1253667" y="5694006"/>
              <a:ext cx="47625" cy="1993900"/>
            </a:xfrm>
            <a:custGeom>
              <a:avLst/>
              <a:gdLst/>
              <a:ahLst/>
              <a:cxnLst/>
              <a:rect l="l" t="t" r="r" b="b"/>
              <a:pathLst>
                <a:path w="47625" h="1993900">
                  <a:moveTo>
                    <a:pt x="47117" y="1765808"/>
                  </a:moveTo>
                  <a:lnTo>
                    <a:pt x="47066" y="1558467"/>
                  </a:lnTo>
                  <a:lnTo>
                    <a:pt x="46939" y="1501800"/>
                  </a:lnTo>
                  <a:lnTo>
                    <a:pt x="46583" y="1379131"/>
                  </a:lnTo>
                  <a:lnTo>
                    <a:pt x="46101" y="1248867"/>
                  </a:lnTo>
                  <a:lnTo>
                    <a:pt x="45821" y="1182712"/>
                  </a:lnTo>
                  <a:lnTo>
                    <a:pt x="45516" y="1116850"/>
                  </a:lnTo>
                  <a:lnTo>
                    <a:pt x="45173" y="1052004"/>
                  </a:lnTo>
                  <a:lnTo>
                    <a:pt x="44831" y="988923"/>
                  </a:lnTo>
                  <a:lnTo>
                    <a:pt x="44450" y="928306"/>
                  </a:lnTo>
                  <a:lnTo>
                    <a:pt x="44069" y="870915"/>
                  </a:lnTo>
                  <a:lnTo>
                    <a:pt x="43662" y="817460"/>
                  </a:lnTo>
                  <a:lnTo>
                    <a:pt x="43230" y="768680"/>
                  </a:lnTo>
                  <a:lnTo>
                    <a:pt x="42799" y="725297"/>
                  </a:lnTo>
                  <a:lnTo>
                    <a:pt x="41910" y="657669"/>
                  </a:lnTo>
                  <a:lnTo>
                    <a:pt x="37401" y="416166"/>
                  </a:lnTo>
                  <a:lnTo>
                    <a:pt x="31330" y="110502"/>
                  </a:lnTo>
                  <a:lnTo>
                    <a:pt x="29083" y="0"/>
                  </a:lnTo>
                  <a:lnTo>
                    <a:pt x="0" y="0"/>
                  </a:lnTo>
                  <a:lnTo>
                    <a:pt x="0" y="1986800"/>
                  </a:lnTo>
                  <a:lnTo>
                    <a:pt x="0" y="1993785"/>
                  </a:lnTo>
                  <a:lnTo>
                    <a:pt x="7378" y="1979269"/>
                  </a:lnTo>
                  <a:lnTo>
                    <a:pt x="31775" y="1909381"/>
                  </a:lnTo>
                  <a:lnTo>
                    <a:pt x="39878" y="1870925"/>
                  </a:lnTo>
                  <a:lnTo>
                    <a:pt x="45008" y="1830120"/>
                  </a:lnTo>
                  <a:lnTo>
                    <a:pt x="47002" y="1786966"/>
                  </a:lnTo>
                  <a:lnTo>
                    <a:pt x="47117" y="1765808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1253680" y="5694007"/>
              <a:ext cx="42545" cy="1979930"/>
            </a:xfrm>
            <a:custGeom>
              <a:avLst/>
              <a:gdLst/>
              <a:ahLst/>
              <a:cxnLst/>
              <a:rect l="l" t="t" r="r" b="b"/>
              <a:pathLst>
                <a:path w="42544" h="1979929">
                  <a:moveTo>
                    <a:pt x="25060" y="0"/>
                  </a:moveTo>
                  <a:lnTo>
                    <a:pt x="0" y="0"/>
                  </a:lnTo>
                  <a:lnTo>
                    <a:pt x="0" y="1979751"/>
                  </a:lnTo>
                  <a:lnTo>
                    <a:pt x="16538" y="1939763"/>
                  </a:lnTo>
                  <a:lnTo>
                    <a:pt x="35345" y="1865248"/>
                  </a:lnTo>
                  <a:lnTo>
                    <a:pt x="40432" y="1824447"/>
                  </a:lnTo>
                  <a:lnTo>
                    <a:pt x="42411" y="1781280"/>
                  </a:lnTo>
                  <a:lnTo>
                    <a:pt x="42521" y="1761246"/>
                  </a:lnTo>
                  <a:lnTo>
                    <a:pt x="42472" y="1554039"/>
                  </a:lnTo>
                  <a:lnTo>
                    <a:pt x="42205" y="1435704"/>
                  </a:lnTo>
                  <a:lnTo>
                    <a:pt x="41817" y="1306432"/>
                  </a:lnTo>
                  <a:lnTo>
                    <a:pt x="41323" y="1172439"/>
                  </a:lnTo>
                  <a:lnTo>
                    <a:pt x="41039" y="1105614"/>
                  </a:lnTo>
                  <a:lnTo>
                    <a:pt x="40735" y="1039938"/>
                  </a:lnTo>
                  <a:lnTo>
                    <a:pt x="40410" y="976190"/>
                  </a:lnTo>
                  <a:lnTo>
                    <a:pt x="40067" y="915144"/>
                  </a:lnTo>
                  <a:lnTo>
                    <a:pt x="39708" y="857580"/>
                  </a:lnTo>
                  <a:lnTo>
                    <a:pt x="39334" y="804272"/>
                  </a:lnTo>
                  <a:lnTo>
                    <a:pt x="38947" y="755999"/>
                  </a:lnTo>
                  <a:lnTo>
                    <a:pt x="38548" y="713536"/>
                  </a:lnTo>
                  <a:lnTo>
                    <a:pt x="37725" y="649151"/>
                  </a:lnTo>
                  <a:lnTo>
                    <a:pt x="33343" y="415090"/>
                  </a:lnTo>
                  <a:lnTo>
                    <a:pt x="27244" y="107774"/>
                  </a:lnTo>
                  <a:lnTo>
                    <a:pt x="25060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1253667" y="5694006"/>
              <a:ext cx="40640" cy="1972945"/>
            </a:xfrm>
            <a:custGeom>
              <a:avLst/>
              <a:gdLst/>
              <a:ahLst/>
              <a:cxnLst/>
              <a:rect l="l" t="t" r="r" b="b"/>
              <a:pathLst>
                <a:path w="40640" h="1972945">
                  <a:moveTo>
                    <a:pt x="40271" y="1605241"/>
                  </a:moveTo>
                  <a:lnTo>
                    <a:pt x="40068" y="1494053"/>
                  </a:lnTo>
                  <a:lnTo>
                    <a:pt x="39751" y="1368513"/>
                  </a:lnTo>
                  <a:lnTo>
                    <a:pt x="39331" y="1235036"/>
                  </a:lnTo>
                  <a:lnTo>
                    <a:pt x="38811" y="1100010"/>
                  </a:lnTo>
                  <a:lnTo>
                    <a:pt x="38519" y="1033919"/>
                  </a:lnTo>
                  <a:lnTo>
                    <a:pt x="38214" y="969835"/>
                  </a:lnTo>
                  <a:lnTo>
                    <a:pt x="37884" y="908570"/>
                  </a:lnTo>
                  <a:lnTo>
                    <a:pt x="37541" y="850925"/>
                  </a:lnTo>
                  <a:lnTo>
                    <a:pt x="37185" y="797687"/>
                  </a:lnTo>
                  <a:lnTo>
                    <a:pt x="36817" y="749668"/>
                  </a:lnTo>
                  <a:lnTo>
                    <a:pt x="36436" y="707669"/>
                  </a:lnTo>
                  <a:lnTo>
                    <a:pt x="35648" y="644893"/>
                  </a:lnTo>
                  <a:lnTo>
                    <a:pt x="31330" y="414566"/>
                  </a:lnTo>
                  <a:lnTo>
                    <a:pt x="25209" y="106413"/>
                  </a:lnTo>
                  <a:lnTo>
                    <a:pt x="23063" y="12"/>
                  </a:lnTo>
                  <a:lnTo>
                    <a:pt x="21056" y="12"/>
                  </a:lnTo>
                  <a:lnTo>
                    <a:pt x="0" y="0"/>
                  </a:lnTo>
                  <a:lnTo>
                    <a:pt x="0" y="1964601"/>
                  </a:lnTo>
                  <a:lnTo>
                    <a:pt x="0" y="1972691"/>
                  </a:lnTo>
                  <a:lnTo>
                    <a:pt x="1054" y="1970595"/>
                  </a:lnTo>
                  <a:lnTo>
                    <a:pt x="25107" y="1900847"/>
                  </a:lnTo>
                  <a:lnTo>
                    <a:pt x="33096" y="1862429"/>
                  </a:lnTo>
                  <a:lnTo>
                    <a:pt x="38163" y="1821624"/>
                  </a:lnTo>
                  <a:lnTo>
                    <a:pt x="40132" y="1778444"/>
                  </a:lnTo>
                  <a:lnTo>
                    <a:pt x="40233" y="1758988"/>
                  </a:lnTo>
                  <a:lnTo>
                    <a:pt x="40271" y="1605241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1253667" y="5694006"/>
              <a:ext cx="33655" cy="1948814"/>
            </a:xfrm>
            <a:custGeom>
              <a:avLst/>
              <a:gdLst/>
              <a:ahLst/>
              <a:cxnLst/>
              <a:rect l="l" t="t" r="r" b="b"/>
              <a:pathLst>
                <a:path w="33655" h="1948815">
                  <a:moveTo>
                    <a:pt x="33337" y="1752155"/>
                  </a:moveTo>
                  <a:lnTo>
                    <a:pt x="33299" y="1545221"/>
                  </a:lnTo>
                  <a:lnTo>
                    <a:pt x="33083" y="1423568"/>
                  </a:lnTo>
                  <a:lnTo>
                    <a:pt x="32766" y="1290142"/>
                  </a:lnTo>
                  <a:lnTo>
                    <a:pt x="32346" y="1151902"/>
                  </a:lnTo>
                  <a:lnTo>
                    <a:pt x="31864" y="1015822"/>
                  </a:lnTo>
                  <a:lnTo>
                    <a:pt x="31597" y="950747"/>
                  </a:lnTo>
                  <a:lnTo>
                    <a:pt x="31318" y="888834"/>
                  </a:lnTo>
                  <a:lnTo>
                    <a:pt x="31013" y="830935"/>
                  </a:lnTo>
                  <a:lnTo>
                    <a:pt x="30708" y="777913"/>
                  </a:lnTo>
                  <a:lnTo>
                    <a:pt x="30391" y="730656"/>
                  </a:lnTo>
                  <a:lnTo>
                    <a:pt x="30060" y="690016"/>
                  </a:lnTo>
                  <a:lnTo>
                    <a:pt x="29375" y="632117"/>
                  </a:lnTo>
                  <a:lnTo>
                    <a:pt x="25247" y="412965"/>
                  </a:lnTo>
                  <a:lnTo>
                    <a:pt x="19088" y="102323"/>
                  </a:lnTo>
                  <a:lnTo>
                    <a:pt x="17018" y="0"/>
                  </a:lnTo>
                  <a:lnTo>
                    <a:pt x="0" y="0"/>
                  </a:lnTo>
                  <a:lnTo>
                    <a:pt x="0" y="1940115"/>
                  </a:lnTo>
                  <a:lnTo>
                    <a:pt x="0" y="1948319"/>
                  </a:lnTo>
                  <a:lnTo>
                    <a:pt x="6553" y="1932063"/>
                  </a:lnTo>
                  <a:lnTo>
                    <a:pt x="17678" y="1895322"/>
                  </a:lnTo>
                  <a:lnTo>
                    <a:pt x="25958" y="1856054"/>
                  </a:lnTo>
                  <a:lnTo>
                    <a:pt x="31203" y="1814258"/>
                  </a:lnTo>
                  <a:lnTo>
                    <a:pt x="33248" y="1769922"/>
                  </a:lnTo>
                  <a:lnTo>
                    <a:pt x="33337" y="1752155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253680" y="5694006"/>
              <a:ext cx="29209" cy="1932305"/>
            </a:xfrm>
            <a:custGeom>
              <a:avLst/>
              <a:gdLst/>
              <a:ahLst/>
              <a:cxnLst/>
              <a:rect l="l" t="t" r="r" b="b"/>
              <a:pathLst>
                <a:path w="29209" h="1932304">
                  <a:moveTo>
                    <a:pt x="13001" y="0"/>
                  </a:moveTo>
                  <a:lnTo>
                    <a:pt x="0" y="0"/>
                  </a:lnTo>
                  <a:lnTo>
                    <a:pt x="0" y="1931866"/>
                  </a:lnTo>
                  <a:lnTo>
                    <a:pt x="13229" y="1889616"/>
                  </a:lnTo>
                  <a:lnTo>
                    <a:pt x="21429" y="1850371"/>
                  </a:lnTo>
                  <a:lnTo>
                    <a:pt x="26633" y="1808575"/>
                  </a:lnTo>
                  <a:lnTo>
                    <a:pt x="28661" y="1764220"/>
                  </a:lnTo>
                  <a:lnTo>
                    <a:pt x="28767" y="1595581"/>
                  </a:lnTo>
                  <a:lnTo>
                    <a:pt x="28618" y="1481123"/>
                  </a:lnTo>
                  <a:lnTo>
                    <a:pt x="28374" y="1350806"/>
                  </a:lnTo>
                  <a:lnTo>
                    <a:pt x="28046" y="1211962"/>
                  </a:lnTo>
                  <a:lnTo>
                    <a:pt x="27645" y="1071925"/>
                  </a:lnTo>
                  <a:lnTo>
                    <a:pt x="27179" y="938027"/>
                  </a:lnTo>
                  <a:lnTo>
                    <a:pt x="26926" y="875671"/>
                  </a:lnTo>
                  <a:lnTo>
                    <a:pt x="26660" y="817600"/>
                  </a:lnTo>
                  <a:lnTo>
                    <a:pt x="26384" y="764731"/>
                  </a:lnTo>
                  <a:lnTo>
                    <a:pt x="26097" y="717979"/>
                  </a:lnTo>
                  <a:lnTo>
                    <a:pt x="25803" y="678261"/>
                  </a:lnTo>
                  <a:lnTo>
                    <a:pt x="25194" y="623595"/>
                  </a:lnTo>
                  <a:lnTo>
                    <a:pt x="21188" y="411890"/>
                  </a:lnTo>
                  <a:lnTo>
                    <a:pt x="15002" y="99595"/>
                  </a:lnTo>
                  <a:lnTo>
                    <a:pt x="13001" y="0"/>
                  </a:lnTo>
                  <a:close/>
                </a:path>
              </a:pathLst>
            </a:custGeom>
            <a:solidFill>
              <a:srgbClr val="E9E9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253667" y="5694006"/>
              <a:ext cx="26670" cy="1924050"/>
            </a:xfrm>
            <a:custGeom>
              <a:avLst/>
              <a:gdLst/>
              <a:ahLst/>
              <a:cxnLst/>
              <a:rect l="l" t="t" r="r" b="b"/>
              <a:pathLst>
                <a:path w="26669" h="1924050">
                  <a:moveTo>
                    <a:pt x="26492" y="1719580"/>
                  </a:moveTo>
                  <a:lnTo>
                    <a:pt x="26466" y="1593659"/>
                  </a:lnTo>
                  <a:lnTo>
                    <a:pt x="26327" y="1478546"/>
                  </a:lnTo>
                  <a:lnTo>
                    <a:pt x="26098" y="1347266"/>
                  </a:lnTo>
                  <a:lnTo>
                    <a:pt x="25793" y="1207350"/>
                  </a:lnTo>
                  <a:lnTo>
                    <a:pt x="25412" y="1066317"/>
                  </a:lnTo>
                  <a:lnTo>
                    <a:pt x="24980" y="931672"/>
                  </a:lnTo>
                  <a:lnTo>
                    <a:pt x="24739" y="869099"/>
                  </a:lnTo>
                  <a:lnTo>
                    <a:pt x="24485" y="810945"/>
                  </a:lnTo>
                  <a:lnTo>
                    <a:pt x="24231" y="758151"/>
                  </a:lnTo>
                  <a:lnTo>
                    <a:pt x="23964" y="711644"/>
                  </a:lnTo>
                  <a:lnTo>
                    <a:pt x="23685" y="672388"/>
                  </a:lnTo>
                  <a:lnTo>
                    <a:pt x="23101" y="619340"/>
                  </a:lnTo>
                  <a:lnTo>
                    <a:pt x="19164" y="411365"/>
                  </a:lnTo>
                  <a:lnTo>
                    <a:pt x="12966" y="98234"/>
                  </a:lnTo>
                  <a:lnTo>
                    <a:pt x="10998" y="12"/>
                  </a:lnTo>
                  <a:lnTo>
                    <a:pt x="8978" y="12"/>
                  </a:lnTo>
                  <a:lnTo>
                    <a:pt x="12" y="0"/>
                  </a:lnTo>
                  <a:lnTo>
                    <a:pt x="0" y="1923580"/>
                  </a:lnTo>
                  <a:lnTo>
                    <a:pt x="11010" y="1886788"/>
                  </a:lnTo>
                  <a:lnTo>
                    <a:pt x="19177" y="1847545"/>
                  </a:lnTo>
                  <a:lnTo>
                    <a:pt x="24345" y="1805749"/>
                  </a:lnTo>
                  <a:lnTo>
                    <a:pt x="26365" y="1761388"/>
                  </a:lnTo>
                  <a:lnTo>
                    <a:pt x="26492" y="171958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253680" y="5694007"/>
              <a:ext cx="22225" cy="1903730"/>
            </a:xfrm>
            <a:custGeom>
              <a:avLst/>
              <a:gdLst/>
              <a:ahLst/>
              <a:cxnLst/>
              <a:rect l="l" t="t" r="r" b="b"/>
              <a:pathLst>
                <a:path w="22225" h="1903729">
                  <a:moveTo>
                    <a:pt x="6969" y="0"/>
                  </a:moveTo>
                  <a:lnTo>
                    <a:pt x="0" y="0"/>
                  </a:lnTo>
                  <a:lnTo>
                    <a:pt x="0" y="1903111"/>
                  </a:lnTo>
                  <a:lnTo>
                    <a:pt x="14274" y="1844109"/>
                  </a:lnTo>
                  <a:lnTo>
                    <a:pt x="19677" y="1801267"/>
                  </a:lnTo>
                  <a:lnTo>
                    <a:pt x="21781" y="1755688"/>
                  </a:lnTo>
                  <a:lnTo>
                    <a:pt x="21831" y="1549211"/>
                  </a:lnTo>
                  <a:lnTo>
                    <a:pt x="21587" y="1367182"/>
                  </a:lnTo>
                  <a:lnTo>
                    <a:pt x="21342" y="1232475"/>
                  </a:lnTo>
                  <a:lnTo>
                    <a:pt x="21040" y="1095142"/>
                  </a:lnTo>
                  <a:lnTo>
                    <a:pt x="20687" y="962091"/>
                  </a:lnTo>
                  <a:lnTo>
                    <a:pt x="20292" y="840226"/>
                  </a:lnTo>
                  <a:lnTo>
                    <a:pt x="20081" y="785647"/>
                  </a:lnTo>
                  <a:lnTo>
                    <a:pt x="19861" y="736455"/>
                  </a:lnTo>
                  <a:lnTo>
                    <a:pt x="19635" y="693513"/>
                  </a:lnTo>
                  <a:lnTo>
                    <a:pt x="19165" y="629833"/>
                  </a:lnTo>
                  <a:lnTo>
                    <a:pt x="15112" y="410286"/>
                  </a:lnTo>
                  <a:lnTo>
                    <a:pt x="8881" y="95498"/>
                  </a:lnTo>
                  <a:lnTo>
                    <a:pt x="6969" y="0"/>
                  </a:lnTo>
                  <a:close/>
                </a:path>
              </a:pathLst>
            </a:custGeom>
            <a:solidFill>
              <a:srgbClr val="E7E7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253667" y="5694006"/>
              <a:ext cx="19685" cy="1893570"/>
            </a:xfrm>
            <a:custGeom>
              <a:avLst/>
              <a:gdLst/>
              <a:ahLst/>
              <a:cxnLst/>
              <a:rect l="l" t="t" r="r" b="b"/>
              <a:pathLst>
                <a:path w="19684" h="1893570">
                  <a:moveTo>
                    <a:pt x="19532" y="1547101"/>
                  </a:moveTo>
                  <a:lnTo>
                    <a:pt x="19316" y="1363853"/>
                  </a:lnTo>
                  <a:lnTo>
                    <a:pt x="18948" y="1158849"/>
                  </a:lnTo>
                  <a:lnTo>
                    <a:pt x="18643" y="1021867"/>
                  </a:lnTo>
                  <a:lnTo>
                    <a:pt x="18300" y="892898"/>
                  </a:lnTo>
                  <a:lnTo>
                    <a:pt x="17919" y="778992"/>
                  </a:lnTo>
                  <a:lnTo>
                    <a:pt x="17716" y="729894"/>
                  </a:lnTo>
                  <a:lnTo>
                    <a:pt x="17500" y="687222"/>
                  </a:lnTo>
                  <a:lnTo>
                    <a:pt x="17068" y="624674"/>
                  </a:lnTo>
                  <a:lnTo>
                    <a:pt x="13093" y="409752"/>
                  </a:lnTo>
                  <a:lnTo>
                    <a:pt x="6845" y="94145"/>
                  </a:lnTo>
                  <a:lnTo>
                    <a:pt x="4965" y="0"/>
                  </a:lnTo>
                  <a:lnTo>
                    <a:pt x="2959" y="0"/>
                  </a:lnTo>
                  <a:lnTo>
                    <a:pt x="12" y="0"/>
                  </a:lnTo>
                  <a:lnTo>
                    <a:pt x="0" y="1893062"/>
                  </a:lnTo>
                  <a:lnTo>
                    <a:pt x="3556" y="1881390"/>
                  </a:lnTo>
                  <a:lnTo>
                    <a:pt x="12014" y="1841284"/>
                  </a:lnTo>
                  <a:lnTo>
                    <a:pt x="17399" y="1798447"/>
                  </a:lnTo>
                  <a:lnTo>
                    <a:pt x="19494" y="1752866"/>
                  </a:lnTo>
                  <a:lnTo>
                    <a:pt x="19532" y="1547101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253680" y="5694006"/>
              <a:ext cx="15240" cy="1871980"/>
            </a:xfrm>
            <a:custGeom>
              <a:avLst/>
              <a:gdLst/>
              <a:ahLst/>
              <a:cxnLst/>
              <a:rect l="l" t="t" r="r" b="b"/>
              <a:pathLst>
                <a:path w="15240" h="1871979">
                  <a:moveTo>
                    <a:pt x="937" y="0"/>
                  </a:moveTo>
                  <a:lnTo>
                    <a:pt x="0" y="0"/>
                  </a:lnTo>
                  <a:lnTo>
                    <a:pt x="0" y="1871447"/>
                  </a:lnTo>
                  <a:lnTo>
                    <a:pt x="7497" y="1835601"/>
                  </a:lnTo>
                  <a:lnTo>
                    <a:pt x="12822" y="1792766"/>
                  </a:lnTo>
                  <a:lnTo>
                    <a:pt x="14899" y="1747159"/>
                  </a:lnTo>
                  <a:lnTo>
                    <a:pt x="14973" y="1595437"/>
                  </a:lnTo>
                  <a:lnTo>
                    <a:pt x="14824" y="1422778"/>
                  </a:lnTo>
                  <a:lnTo>
                    <a:pt x="14554" y="1219409"/>
                  </a:lnTo>
                  <a:lnTo>
                    <a:pt x="14183" y="1010289"/>
                  </a:lnTo>
                  <a:lnTo>
                    <a:pt x="13888" y="880008"/>
                  </a:lnTo>
                  <a:lnTo>
                    <a:pt x="13563" y="765660"/>
                  </a:lnTo>
                  <a:lnTo>
                    <a:pt x="13390" y="716773"/>
                  </a:lnTo>
                  <a:lnTo>
                    <a:pt x="13212" y="674643"/>
                  </a:lnTo>
                  <a:lnTo>
                    <a:pt x="12842" y="614350"/>
                  </a:lnTo>
                  <a:lnTo>
                    <a:pt x="9030" y="408688"/>
                  </a:lnTo>
                  <a:lnTo>
                    <a:pt x="937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253667" y="5747753"/>
              <a:ext cx="12700" cy="1804670"/>
            </a:xfrm>
            <a:custGeom>
              <a:avLst/>
              <a:gdLst/>
              <a:ahLst/>
              <a:cxnLst/>
              <a:rect l="l" t="t" r="r" b="b"/>
              <a:pathLst>
                <a:path w="12700" h="1804670">
                  <a:moveTo>
                    <a:pt x="12611" y="1690585"/>
                  </a:moveTo>
                  <a:lnTo>
                    <a:pt x="10922" y="580631"/>
                  </a:lnTo>
                  <a:lnTo>
                    <a:pt x="10579" y="540042"/>
                  </a:lnTo>
                  <a:lnTo>
                    <a:pt x="0" y="0"/>
                  </a:lnTo>
                  <a:lnTo>
                    <a:pt x="0" y="1804174"/>
                  </a:lnTo>
                  <a:lnTo>
                    <a:pt x="5245" y="1779028"/>
                  </a:lnTo>
                  <a:lnTo>
                    <a:pt x="10541" y="1736204"/>
                  </a:lnTo>
                  <a:lnTo>
                    <a:pt x="12611" y="1690585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253667" y="5951156"/>
              <a:ext cx="7620" cy="1574165"/>
            </a:xfrm>
            <a:custGeom>
              <a:avLst/>
              <a:gdLst/>
              <a:ahLst/>
              <a:cxnLst/>
              <a:rect l="l" t="t" r="r" b="b"/>
              <a:pathLst>
                <a:path w="7619" h="1574165">
                  <a:moveTo>
                    <a:pt x="7213" y="327660"/>
                  </a:moveTo>
                  <a:lnTo>
                    <a:pt x="5016" y="327660"/>
                  </a:lnTo>
                  <a:lnTo>
                    <a:pt x="5016" y="324472"/>
                  </a:lnTo>
                  <a:lnTo>
                    <a:pt x="3200" y="324472"/>
                  </a:lnTo>
                  <a:lnTo>
                    <a:pt x="3200" y="0"/>
                  </a:lnTo>
                  <a:lnTo>
                    <a:pt x="12" y="0"/>
                  </a:lnTo>
                  <a:lnTo>
                    <a:pt x="12" y="102222"/>
                  </a:lnTo>
                  <a:lnTo>
                    <a:pt x="0" y="324472"/>
                  </a:lnTo>
                  <a:lnTo>
                    <a:pt x="0" y="1478902"/>
                  </a:lnTo>
                  <a:lnTo>
                    <a:pt x="0" y="1525892"/>
                  </a:lnTo>
                  <a:lnTo>
                    <a:pt x="0" y="1553832"/>
                  </a:lnTo>
                  <a:lnTo>
                    <a:pt x="12" y="1569720"/>
                  </a:lnTo>
                  <a:lnTo>
                    <a:pt x="12" y="1573542"/>
                  </a:lnTo>
                  <a:lnTo>
                    <a:pt x="381" y="1573542"/>
                  </a:lnTo>
                  <a:lnTo>
                    <a:pt x="381" y="1569720"/>
                  </a:lnTo>
                  <a:lnTo>
                    <a:pt x="3403" y="1569720"/>
                  </a:lnTo>
                  <a:lnTo>
                    <a:pt x="3403" y="1526540"/>
                  </a:lnTo>
                  <a:lnTo>
                    <a:pt x="6997" y="1526540"/>
                  </a:lnTo>
                  <a:lnTo>
                    <a:pt x="6997" y="1482090"/>
                  </a:lnTo>
                  <a:lnTo>
                    <a:pt x="7213" y="1482090"/>
                  </a:lnTo>
                  <a:lnTo>
                    <a:pt x="7213" y="32766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253680" y="6156870"/>
              <a:ext cx="3175" cy="1327150"/>
            </a:xfrm>
            <a:custGeom>
              <a:avLst/>
              <a:gdLst/>
              <a:ahLst/>
              <a:cxnLst/>
              <a:rect l="l" t="t" r="r" b="b"/>
              <a:pathLst>
                <a:path w="3175" h="1327150">
                  <a:moveTo>
                    <a:pt x="2819" y="114300"/>
                  </a:moveTo>
                  <a:lnTo>
                    <a:pt x="1117" y="114300"/>
                  </a:lnTo>
                  <a:lnTo>
                    <a:pt x="1117" y="0"/>
                  </a:lnTo>
                  <a:lnTo>
                    <a:pt x="0" y="0"/>
                  </a:lnTo>
                  <a:lnTo>
                    <a:pt x="0" y="114300"/>
                  </a:lnTo>
                  <a:lnTo>
                    <a:pt x="0" y="1270000"/>
                  </a:lnTo>
                  <a:lnTo>
                    <a:pt x="0" y="1316990"/>
                  </a:lnTo>
                  <a:lnTo>
                    <a:pt x="0" y="1327150"/>
                  </a:lnTo>
                  <a:lnTo>
                    <a:pt x="660" y="1327150"/>
                  </a:lnTo>
                  <a:lnTo>
                    <a:pt x="660" y="1316990"/>
                  </a:lnTo>
                  <a:lnTo>
                    <a:pt x="2362" y="1316990"/>
                  </a:lnTo>
                  <a:lnTo>
                    <a:pt x="2362" y="1270000"/>
                  </a:lnTo>
                  <a:lnTo>
                    <a:pt x="2819" y="1270000"/>
                  </a:lnTo>
                  <a:lnTo>
                    <a:pt x="2819" y="114300"/>
                  </a:lnTo>
                  <a:close/>
                </a:path>
              </a:pathLst>
            </a:custGeom>
            <a:solidFill>
              <a:srgbClr val="E1E1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253680" y="6260205"/>
              <a:ext cx="1270" cy="1189355"/>
            </a:xfrm>
            <a:custGeom>
              <a:avLst/>
              <a:gdLst/>
              <a:ahLst/>
              <a:cxnLst/>
              <a:rect l="l" t="t" r="r" b="b"/>
              <a:pathLst>
                <a:path w="1269" h="1189354">
                  <a:moveTo>
                    <a:pt x="0" y="0"/>
                  </a:moveTo>
                  <a:lnTo>
                    <a:pt x="0" y="1188975"/>
                  </a:lnTo>
                  <a:lnTo>
                    <a:pt x="1137" y="1163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190355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Like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R="8255" algn="ctr">
              <a:lnSpc>
                <a:spcPct val="100000"/>
              </a:lnSpc>
            </a:pPr>
            <a:r>
              <a:rPr lang="en-AU" sz="2000" spc="-75" dirty="0" err="1">
                <a:solidFill>
                  <a:srgbClr val="231F20"/>
                </a:solidFill>
                <a:latin typeface="Trebuchet MS"/>
                <a:cs typeface="Trebuchet MS"/>
              </a:rPr>
              <a:t>Laik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Want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algn="ctr"/>
            <a:r>
              <a:rPr lang="en-AU" sz="2000" spc="-55" dirty="0" err="1">
                <a:solidFill>
                  <a:srgbClr val="231F20"/>
                </a:solidFill>
                <a:latin typeface="Trebuchet MS"/>
                <a:cs typeface="Trebuchet MS"/>
              </a:rPr>
              <a:t>Igat</a:t>
            </a:r>
            <a:r>
              <a:rPr lang="en-AU" sz="2000" spc="-5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55" dirty="0" err="1">
                <a:solidFill>
                  <a:srgbClr val="231F20"/>
                </a:solidFill>
                <a:latin typeface="Trebuchet MS"/>
                <a:cs typeface="Trebuchet MS"/>
              </a:rPr>
              <a:t>laik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02354" y="18964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Dislike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algn="ctr"/>
            <a:r>
              <a:rPr lang="en-AU" sz="2000" spc="-55" dirty="0" err="1">
                <a:solidFill>
                  <a:srgbClr val="231F20"/>
                </a:solidFill>
                <a:latin typeface="Trebuchet MS"/>
                <a:cs typeface="Trebuchet MS"/>
              </a:rPr>
              <a:t>Ino</a:t>
            </a:r>
            <a:r>
              <a:rPr lang="en-AU" sz="2000" spc="-5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55" dirty="0" err="1">
                <a:solidFill>
                  <a:srgbClr val="231F20"/>
                </a:solidFill>
                <a:latin typeface="Trebuchet MS"/>
                <a:cs typeface="Trebuchet MS"/>
              </a:rPr>
              <a:t>laik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02354" y="554794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Don’t Want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 marL="538480">
              <a:lnSpc>
                <a:spcPct val="100000"/>
              </a:lnSpc>
              <a:spcBef>
                <a:spcPts val="1300"/>
              </a:spcBef>
            </a:pPr>
            <a:r>
              <a:rPr lang="en-AU" sz="2000" spc="90" dirty="0">
                <a:solidFill>
                  <a:srgbClr val="231F20"/>
                </a:solidFill>
                <a:latin typeface="Trebuchet MS"/>
                <a:cs typeface="Trebuchet MS"/>
              </a:rPr>
              <a:t>       </a:t>
            </a:r>
            <a:r>
              <a:rPr lang="en-AU" sz="2000" spc="90" dirty="0" err="1">
                <a:solidFill>
                  <a:srgbClr val="231F20"/>
                </a:solidFill>
                <a:latin typeface="Trebuchet MS"/>
                <a:cs typeface="Trebuchet MS"/>
              </a:rPr>
              <a:t>Ino</a:t>
            </a:r>
            <a:r>
              <a:rPr lang="en-AU" sz="2000" spc="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90" dirty="0" err="1">
                <a:solidFill>
                  <a:srgbClr val="231F20"/>
                </a:solidFill>
                <a:latin typeface="Trebuchet MS"/>
                <a:cs typeface="Trebuchet MS"/>
              </a:rPr>
              <a:t>laik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97250" y="760053"/>
            <a:ext cx="3815593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0768" y="5945299"/>
            <a:ext cx="2602458" cy="213358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24767" y="6116506"/>
            <a:ext cx="1546465" cy="2133587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93400" y="2261315"/>
            <a:ext cx="2137194" cy="213719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564741" y="2263008"/>
            <a:ext cx="2066518" cy="211816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190355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What time?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522605">
              <a:lnSpc>
                <a:spcPct val="100000"/>
              </a:lnSpc>
              <a:spcBef>
                <a:spcPts val="1300"/>
              </a:spcBef>
            </a:pPr>
            <a:r>
              <a:rPr lang="en-AU" sz="2000" dirty="0">
                <a:solidFill>
                  <a:srgbClr val="231F20"/>
                </a:solidFill>
                <a:latin typeface="Trebuchet MS"/>
                <a:cs typeface="Trebuchet MS"/>
              </a:rPr>
              <a:t>      </a:t>
            </a:r>
            <a:r>
              <a:rPr lang="en-AU" sz="2000" dirty="0" err="1">
                <a:solidFill>
                  <a:srgbClr val="231F20"/>
                </a:solidFill>
                <a:latin typeface="Trebuchet MS"/>
                <a:cs typeface="Trebuchet MS"/>
              </a:rPr>
              <a:t>Wanem</a:t>
            </a:r>
            <a:r>
              <a:rPr lang="en-AU" sz="200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dirty="0" err="1">
                <a:solidFill>
                  <a:srgbClr val="231F20"/>
                </a:solidFill>
                <a:latin typeface="Trebuchet MS"/>
                <a:cs typeface="Trebuchet MS"/>
              </a:rPr>
              <a:t>taim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3211" y="760053"/>
            <a:ext cx="3819632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3787" y="2605303"/>
            <a:ext cx="2862424" cy="17784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ChangeAspect="1"/>
          </p:cNvSpPr>
          <p:nvPr/>
        </p:nvSpPr>
        <p:spPr>
          <a:xfrm>
            <a:off x="385850" y="1776908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Breakfast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R="7620" algn="ctr"/>
            <a:r>
              <a:rPr lang="en-AU" sz="20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Kaikai long </a:t>
            </a:r>
            <a:r>
              <a:rPr lang="en-AU" sz="2000" dirty="0" err="1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moning</a:t>
            </a:r>
            <a:r>
              <a:rPr lang="en-AU" sz="20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 </a:t>
            </a:r>
            <a:r>
              <a:rPr lang="en-AU" sz="2000" dirty="0">
                <a:effectLst/>
                <a:latin typeface="Trebuchet MS" panose="020B0703020202090204" pitchFamily="34" charset="0"/>
              </a:rPr>
              <a:t> </a:t>
            </a:r>
            <a:endParaRPr lang="en-AU" sz="2000" dirty="0">
              <a:latin typeface="Trebuchet MS" panose="020B0703020202090204" pitchFamily="34" charset="0"/>
              <a:cs typeface="Trebuchet MS"/>
            </a:endParaRPr>
          </a:p>
          <a:p>
            <a:pPr marR="7620" algn="ctr">
              <a:lnSpc>
                <a:spcPct val="100000"/>
              </a:lnSpc>
            </a:pPr>
            <a:endParaRPr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ChangeAspect="1"/>
          </p:cNvSpPr>
          <p:nvPr/>
        </p:nvSpPr>
        <p:spPr>
          <a:xfrm>
            <a:off x="3940012" y="1776908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AU" sz="2000" dirty="0">
                <a:latin typeface="Trebuchet MS" panose="020B0703020202090204" pitchFamily="34" charset="0"/>
                <a:cs typeface="Times New Roman"/>
              </a:rPr>
              <a:t>Breakfast</a:t>
            </a:r>
          </a:p>
          <a:p>
            <a:pPr algn="ctr"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15875" algn="ctr"/>
            <a:r>
              <a:rPr lang="en-AU" sz="20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Kaikai long </a:t>
            </a:r>
            <a:r>
              <a:rPr lang="en-AU" sz="2000" dirty="0" err="1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moning</a:t>
            </a:r>
            <a:r>
              <a:rPr lang="en-AU" sz="20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 </a:t>
            </a:r>
            <a:r>
              <a:rPr lang="en-AU" sz="2000" dirty="0">
                <a:effectLst/>
                <a:latin typeface="Trebuchet MS" panose="020B0703020202090204" pitchFamily="34" charset="0"/>
              </a:rPr>
              <a:t> </a:t>
            </a:r>
            <a:endParaRPr lang="en-AU" sz="2000" dirty="0">
              <a:latin typeface="Trebuchet MS" panose="020B0703020202090204" pitchFamily="34" charset="0"/>
              <a:cs typeface="Trebuchet MS"/>
            </a:endParaRPr>
          </a:p>
          <a:p>
            <a:pPr marL="15875" algn="ctr">
              <a:lnSpc>
                <a:spcPct val="100000"/>
              </a:lnSpc>
            </a:pP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>
            <a:spLocks noChangeAspect="1"/>
          </p:cNvSpPr>
          <p:nvPr/>
        </p:nvSpPr>
        <p:spPr>
          <a:xfrm>
            <a:off x="385850" y="555400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 algn="ctr"/>
            <a:r>
              <a:rPr lang="en-AU" sz="2000" dirty="0">
                <a:latin typeface="Trebuchet MS" panose="020B0703020202090204" pitchFamily="34" charset="0"/>
                <a:cs typeface="Times New Roman"/>
              </a:rPr>
              <a:t>Breakfast</a:t>
            </a: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algn="ctr"/>
            <a:r>
              <a:rPr lang="en-AU" sz="20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Kaikai long </a:t>
            </a:r>
            <a:r>
              <a:rPr lang="en-AU" sz="2000" dirty="0" err="1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moning</a:t>
            </a:r>
            <a:r>
              <a:rPr lang="en-AU" sz="20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 </a:t>
            </a:r>
            <a:r>
              <a:rPr lang="en-AU" sz="2000" dirty="0">
                <a:effectLst/>
                <a:latin typeface="Trebuchet MS" panose="020B0703020202090204" pitchFamily="34" charset="0"/>
              </a:rPr>
              <a:t> </a:t>
            </a:r>
            <a:endParaRPr lang="en-AU" sz="2000" dirty="0">
              <a:latin typeface="Trebuchet MS" panose="020B0703020202090204" pitchFamily="34" charset="0"/>
              <a:cs typeface="Trebuchet MS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>
            <a:spLocks noChangeAspect="1"/>
          </p:cNvSpPr>
          <p:nvPr/>
        </p:nvSpPr>
        <p:spPr>
          <a:xfrm>
            <a:off x="3930650" y="555400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AU" sz="2000" dirty="0">
                <a:latin typeface="Trebuchet MS" panose="020B0703020202090204" pitchFamily="34" charset="0"/>
                <a:cs typeface="Times New Roman"/>
              </a:rPr>
              <a:t>Breakfast</a:t>
            </a: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 marR="6985" algn="ctr"/>
            <a:r>
              <a:rPr lang="en-AU" sz="2000" spc="-40" dirty="0">
                <a:solidFill>
                  <a:srgbClr val="231F20"/>
                </a:solidFill>
                <a:latin typeface="Trebuchet MS"/>
                <a:cs typeface="Trebuchet MS"/>
              </a:rPr>
              <a:t>Kaikai long </a:t>
            </a:r>
            <a:r>
              <a:rPr lang="en-AU" sz="2000" spc="-40" dirty="0" err="1">
                <a:solidFill>
                  <a:srgbClr val="231F20"/>
                </a:solidFill>
                <a:latin typeface="Trebuchet MS"/>
                <a:cs typeface="Trebuchet MS"/>
              </a:rPr>
              <a:t>belo</a:t>
            </a:r>
            <a:endParaRPr lang="en-AU" sz="2000" dirty="0">
              <a:latin typeface="Trebuchet MS"/>
              <a:cs typeface="Trebuchet MS"/>
            </a:endParaRPr>
          </a:p>
          <a:p>
            <a:pPr marR="6985" algn="ctr">
              <a:lnSpc>
                <a:spcPct val="100000"/>
              </a:lnSpc>
            </a:pPr>
            <a:endParaRPr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02244" y="735728"/>
            <a:ext cx="3191510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2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50" y="410789"/>
            <a:ext cx="2162201" cy="102429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994" y="6413500"/>
            <a:ext cx="2849478" cy="175030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420972" y="2279569"/>
            <a:ext cx="2278079" cy="212557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91994" y="2379822"/>
            <a:ext cx="2827711" cy="1881810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130784" y="6257786"/>
            <a:ext cx="2839732" cy="183243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190355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Book</a:t>
            </a:r>
            <a:endParaRPr sz="2000" dirty="0">
              <a:latin typeface="Trebuchet MS" panose="020B070302020209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lang="en-AU" sz="2000" spc="-30" dirty="0">
                <a:solidFill>
                  <a:srgbClr val="231F20"/>
                </a:solidFill>
                <a:latin typeface="Trebuchet MS"/>
                <a:cs typeface="Trebuchet MS"/>
              </a:rPr>
              <a:t>Buk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2354" y="18964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Glasses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35" dirty="0" err="1">
                <a:solidFill>
                  <a:srgbClr val="231F20"/>
                </a:solidFill>
                <a:latin typeface="Trebuchet MS"/>
                <a:cs typeface="Trebuchet MS"/>
              </a:rPr>
              <a:t>Glas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Comb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R="4445" algn="ctr">
              <a:lnSpc>
                <a:spcPct val="100000"/>
              </a:lnSpc>
            </a:pPr>
            <a:r>
              <a:rPr lang="en-AU" sz="2000" spc="-5" dirty="0" err="1">
                <a:solidFill>
                  <a:srgbClr val="231F20"/>
                </a:solidFill>
                <a:latin typeface="Trebuchet MS"/>
                <a:cs typeface="Trebuchet MS"/>
              </a:rPr>
              <a:t>Kom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02354" y="554794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Makeup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10" dirty="0">
                <a:solidFill>
                  <a:srgbClr val="231F20"/>
                </a:solidFill>
                <a:latin typeface="Trebuchet MS"/>
                <a:cs typeface="Trebuchet MS"/>
              </a:rPr>
              <a:t>Bilas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62949" y="760053"/>
            <a:ext cx="3749894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3203" y="6043056"/>
            <a:ext cx="2939363" cy="1933651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288046" y="5913739"/>
            <a:ext cx="2685251" cy="211993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253650" y="2997556"/>
            <a:ext cx="2842307" cy="133753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76853" y="2201507"/>
            <a:ext cx="2770492" cy="2133587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397250" y="760053"/>
            <a:ext cx="3815593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CE2EA32-2FE4-6D9A-EB9A-3E9612EC8E28}"/>
              </a:ext>
            </a:extLst>
          </p:cNvPr>
          <p:cNvGrpSpPr/>
          <p:nvPr/>
        </p:nvGrpSpPr>
        <p:grpSpPr>
          <a:xfrm>
            <a:off x="3950156" y="1899400"/>
            <a:ext cx="3240000" cy="3240000"/>
            <a:chOff x="3816109" y="1836491"/>
            <a:chExt cx="3240000" cy="3240000"/>
          </a:xfrm>
        </p:grpSpPr>
        <p:sp>
          <p:nvSpPr>
            <p:cNvPr id="4" name="object 4"/>
            <p:cNvSpPr txBox="1"/>
            <p:nvPr/>
          </p:nvSpPr>
          <p:spPr>
            <a:xfrm>
              <a:off x="3816109" y="183649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Jewellery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550" dirty="0">
                <a:latin typeface="Times New Roman"/>
                <a:cs typeface="Times New Roman"/>
              </a:endParaRPr>
            </a:p>
            <a:p>
              <a:pPr marR="8890" algn="ctr"/>
              <a:r>
                <a:rPr lang="en-AU" sz="2000" spc="-15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Ol</a:t>
              </a:r>
              <a:r>
                <a:rPr lang="en-AU" sz="2000" spc="-150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2000" spc="-15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bilas</a:t>
              </a:r>
              <a:endParaRPr lang="en-AU" sz="2000" dirty="0">
                <a:latin typeface="Trebuchet MS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68850" y="2347540"/>
              <a:ext cx="1447800" cy="1932360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B3044B5-F11F-F8B3-3AE5-FE6D959E928E}"/>
              </a:ext>
            </a:extLst>
          </p:cNvPr>
          <p:cNvGrpSpPr/>
          <p:nvPr/>
        </p:nvGrpSpPr>
        <p:grpSpPr>
          <a:xfrm>
            <a:off x="366344" y="1899400"/>
            <a:ext cx="3240000" cy="3240000"/>
            <a:chOff x="180097" y="1890406"/>
            <a:chExt cx="3240000" cy="3240000"/>
          </a:xfrm>
        </p:grpSpPr>
        <p:sp>
          <p:nvSpPr>
            <p:cNvPr id="2" name="object 2"/>
            <p:cNvSpPr txBox="1"/>
            <p:nvPr/>
          </p:nvSpPr>
          <p:spPr>
            <a:xfrm>
              <a:off x="180097" y="1890406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Watch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500" dirty="0">
                <a:latin typeface="Times New Roman"/>
                <a:cs typeface="Times New Roman"/>
              </a:endParaRPr>
            </a:p>
            <a:p>
              <a:pPr marR="46355" algn="ctr">
                <a:lnSpc>
                  <a:spcPct val="100000"/>
                </a:lnSpc>
              </a:pPr>
              <a:r>
                <a:rPr lang="en-AU" sz="2000" spc="-8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Hanwas</a:t>
              </a: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66850" y="2231542"/>
              <a:ext cx="1590497" cy="2133587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0C2537C-F604-137A-6383-010BCEE739AC}"/>
              </a:ext>
            </a:extLst>
          </p:cNvPr>
          <p:cNvGrpSpPr/>
          <p:nvPr/>
        </p:nvGrpSpPr>
        <p:grpSpPr>
          <a:xfrm>
            <a:off x="366344" y="5554000"/>
            <a:ext cx="3240000" cy="3240000"/>
            <a:chOff x="366344" y="5554000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366344" y="5554000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Hearing Aid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dirty="0">
                <a:latin typeface="Times New Roman"/>
                <a:cs typeface="Times New Roman"/>
              </a:endParaRPr>
            </a:p>
            <a:p>
              <a:pPr algn="ctr"/>
              <a:r>
                <a:rPr lang="en-AU" sz="2000" spc="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Samting</a:t>
              </a:r>
              <a:r>
                <a:rPr lang="en-AU" sz="2000" spc="5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2000" spc="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bilong</a:t>
              </a:r>
              <a:r>
                <a:rPr lang="en-AU" sz="2000" spc="5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2000" spc="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harim</a:t>
              </a:r>
              <a:r>
                <a:rPr lang="en-AU" sz="2000" spc="5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2000" spc="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tok</a:t>
              </a:r>
              <a:endParaRPr lang="en-AU" sz="2000" dirty="0">
                <a:latin typeface="Trebuchet MS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21531" y="5956300"/>
              <a:ext cx="1281133" cy="2133587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0CBFFFA-3A62-1B96-6C3B-0802F1F9D216}"/>
              </a:ext>
            </a:extLst>
          </p:cNvPr>
          <p:cNvGrpSpPr/>
          <p:nvPr/>
        </p:nvGrpSpPr>
        <p:grpSpPr>
          <a:xfrm>
            <a:off x="3934159" y="5554000"/>
            <a:ext cx="3240000" cy="3240000"/>
            <a:chOff x="4002354" y="5547944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4002354" y="5547944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Dentures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600" dirty="0">
                <a:latin typeface="Times New Roman"/>
                <a:cs typeface="Times New Roman"/>
              </a:endParaRPr>
            </a:p>
            <a:p>
              <a:pPr marL="12065" algn="ctr"/>
              <a:r>
                <a:rPr lang="en-AU" sz="2000" spc="-3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Giaman</a:t>
              </a:r>
              <a:r>
                <a:rPr lang="en-AU" sz="2000" spc="-35" dirty="0">
                  <a:solidFill>
                    <a:srgbClr val="231F20"/>
                  </a:solidFill>
                  <a:latin typeface="Trebuchet MS"/>
                  <a:cs typeface="Trebuchet MS"/>
                </a:rPr>
                <a:t> tit</a:t>
              </a:r>
              <a:endParaRPr lang="en-AU" sz="2000" dirty="0">
                <a:latin typeface="Trebuchet MS"/>
                <a:cs typeface="Trebuchet MS"/>
              </a:endParaRPr>
            </a:p>
            <a:p>
              <a:pPr marL="12065" algn="ctr">
                <a:lnSpc>
                  <a:spcPct val="100000"/>
                </a:lnSpc>
              </a:pP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87850" y="6167847"/>
              <a:ext cx="2496056" cy="199184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3329786" y="760053"/>
            <a:ext cx="3883057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C2C91A9-04E7-0821-917F-FDBF0CA8D5E2}"/>
              </a:ext>
            </a:extLst>
          </p:cNvPr>
          <p:cNvGrpSpPr/>
          <p:nvPr/>
        </p:nvGrpSpPr>
        <p:grpSpPr>
          <a:xfrm>
            <a:off x="342098" y="1906666"/>
            <a:ext cx="3240000" cy="3240000"/>
            <a:chOff x="233300" y="1906666"/>
            <a:chExt cx="3240000" cy="3240000"/>
          </a:xfrm>
        </p:grpSpPr>
        <p:sp>
          <p:nvSpPr>
            <p:cNvPr id="4" name="object 4"/>
            <p:cNvSpPr txBox="1"/>
            <p:nvPr/>
          </p:nvSpPr>
          <p:spPr>
            <a:xfrm>
              <a:off x="233300" y="1906666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Tissues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5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spc="-5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Tisu</a:t>
              </a: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1650" y="2318501"/>
              <a:ext cx="2735579" cy="2133587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DE80E11-A220-CD38-6D79-8594937B26AE}"/>
              </a:ext>
            </a:extLst>
          </p:cNvPr>
          <p:cNvGrpSpPr/>
          <p:nvPr/>
        </p:nvGrpSpPr>
        <p:grpSpPr>
          <a:xfrm>
            <a:off x="342098" y="5551122"/>
            <a:ext cx="3240000" cy="3240000"/>
            <a:chOff x="366344" y="5554001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366344" y="555400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Pillow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55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spc="-6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Pilo</a:t>
              </a: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5769" y="6184900"/>
              <a:ext cx="2892659" cy="1917109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2E66E8-D937-7CF4-3580-78160EAB110E}"/>
              </a:ext>
            </a:extLst>
          </p:cNvPr>
          <p:cNvGrpSpPr/>
          <p:nvPr/>
        </p:nvGrpSpPr>
        <p:grpSpPr>
          <a:xfrm>
            <a:off x="3978500" y="1906666"/>
            <a:ext cx="3240000" cy="3240000"/>
            <a:chOff x="3930344" y="1782700"/>
            <a:chExt cx="3240000" cy="3240000"/>
          </a:xfrm>
        </p:grpSpPr>
        <p:sp>
          <p:nvSpPr>
            <p:cNvPr id="2" name="object 2"/>
            <p:cNvSpPr txBox="1"/>
            <p:nvPr/>
          </p:nvSpPr>
          <p:spPr>
            <a:xfrm>
              <a:off x="3930344" y="1782700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Incontinence Pad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550" dirty="0">
                <a:latin typeface="Times New Roman"/>
                <a:cs typeface="Times New Roman"/>
              </a:endParaRPr>
            </a:p>
            <a:p>
              <a:pPr marL="297815">
                <a:lnSpc>
                  <a:spcPct val="100000"/>
                </a:lnSpc>
                <a:spcBef>
                  <a:spcPts val="1300"/>
                </a:spcBef>
              </a:pPr>
              <a:r>
                <a:rPr lang="en-AU" sz="2000" spc="-60" dirty="0">
                  <a:solidFill>
                    <a:srgbClr val="231F20"/>
                  </a:solidFill>
                  <a:latin typeface="Trebuchet MS"/>
                  <a:cs typeface="Trebuchet MS"/>
                </a:rPr>
                <a:t>	</a:t>
              </a:r>
              <a:r>
                <a:rPr lang="en-AU" sz="2000" spc="-6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Olsem</a:t>
              </a:r>
              <a:r>
                <a:rPr lang="en-AU" sz="2000" spc="-60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2000" spc="-6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napi</a:t>
              </a:r>
              <a:endParaRPr lang="en-AU" sz="2000" dirty="0">
                <a:latin typeface="Trebuchet MS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66596" y="2292993"/>
              <a:ext cx="2063026" cy="212991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190355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Pain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R="5080" algn="ctr">
              <a:lnSpc>
                <a:spcPct val="100000"/>
              </a:lnSpc>
            </a:pPr>
            <a:r>
              <a:rPr lang="en-AU" sz="2000" spc="-55" dirty="0">
                <a:solidFill>
                  <a:srgbClr val="231F20"/>
                </a:solidFill>
                <a:latin typeface="Trebuchet MS"/>
                <a:cs typeface="Trebuchet MS"/>
              </a:rPr>
              <a:t>Pen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2354" y="18964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Painkiller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R="6350" algn="ctr"/>
            <a:r>
              <a:rPr lang="en-AU" sz="2000" spc="-70" dirty="0">
                <a:solidFill>
                  <a:srgbClr val="231F20"/>
                </a:solidFill>
                <a:latin typeface="Trebuchet MS"/>
                <a:cs typeface="Trebuchet MS"/>
              </a:rPr>
              <a:t>Pen </a:t>
            </a:r>
            <a:r>
              <a:rPr lang="en-AU" sz="2000" spc="-70" dirty="0" err="1">
                <a:solidFill>
                  <a:srgbClr val="231F20"/>
                </a:solidFill>
                <a:latin typeface="Trebuchet MS"/>
                <a:cs typeface="Trebuchet MS"/>
              </a:rPr>
              <a:t>Marasin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02354" y="554794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Umbrella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 marR="6350" algn="ctr">
              <a:lnSpc>
                <a:spcPct val="100000"/>
              </a:lnSpc>
            </a:pPr>
            <a:r>
              <a:rPr lang="en-AU" sz="2000" spc="-50" dirty="0" err="1">
                <a:solidFill>
                  <a:srgbClr val="231F20"/>
                </a:solidFill>
                <a:latin typeface="Trebuchet MS"/>
                <a:cs typeface="Trebuchet MS"/>
              </a:rPr>
              <a:t>Ambrela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Medication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1003935">
              <a:lnSpc>
                <a:spcPct val="100000"/>
              </a:lnSpc>
            </a:pPr>
            <a:r>
              <a:rPr lang="en-AU" sz="2000" spc="-30" dirty="0" err="1">
                <a:solidFill>
                  <a:srgbClr val="231F20"/>
                </a:solidFill>
                <a:latin typeface="Trebuchet MS"/>
                <a:cs typeface="Trebuchet MS"/>
              </a:rPr>
              <a:t>Marasin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07850" y="760053"/>
            <a:ext cx="3804993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0174" y="6020012"/>
            <a:ext cx="2903850" cy="197974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7897" y="2508360"/>
            <a:ext cx="2903850" cy="193247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259331" y="5899140"/>
            <a:ext cx="2728322" cy="222148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171801" y="2446422"/>
            <a:ext cx="2815852" cy="187391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190355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Walking Stick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2000" spc="-45" dirty="0">
                <a:solidFill>
                  <a:srgbClr val="231F20"/>
                </a:solidFill>
                <a:latin typeface="Trebuchet MS"/>
                <a:cs typeface="Trebuchet MS"/>
              </a:rPr>
              <a:t>       Stik </a:t>
            </a:r>
            <a:r>
              <a:rPr lang="en-AU" sz="2000" spc="-45" dirty="0" err="1">
                <a:solidFill>
                  <a:srgbClr val="231F20"/>
                </a:solidFill>
                <a:latin typeface="Trebuchet MS"/>
                <a:cs typeface="Trebuchet MS"/>
              </a:rPr>
              <a:t>blong</a:t>
            </a:r>
            <a:r>
              <a:rPr lang="en-AU" sz="2000" spc="-4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45" dirty="0" err="1">
                <a:solidFill>
                  <a:srgbClr val="231F20"/>
                </a:solidFill>
                <a:latin typeface="Trebuchet MS"/>
                <a:cs typeface="Trebuchet MS"/>
              </a:rPr>
              <a:t>wokabaut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2354" y="554794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Wheelchair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 marL="992505">
              <a:lnSpc>
                <a:spcPct val="100000"/>
              </a:lnSpc>
            </a:pPr>
            <a:r>
              <a:rPr lang="en-AU" sz="2000" spc="-55" dirty="0" err="1">
                <a:solidFill>
                  <a:srgbClr val="231F20"/>
                </a:solidFill>
                <a:latin typeface="Trebuchet MS"/>
                <a:cs typeface="Trebuchet MS"/>
              </a:rPr>
              <a:t>Wilsia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02354" y="18964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Walking Frame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2000" spc="-45" dirty="0">
                <a:solidFill>
                  <a:srgbClr val="231F20"/>
                </a:solidFill>
                <a:latin typeface="Trebuchet MS"/>
                <a:cs typeface="Trebuchet MS"/>
              </a:rPr>
              <a:t>     Bun </a:t>
            </a:r>
            <a:r>
              <a:rPr lang="en-AU" sz="2000" spc="-45" dirty="0" err="1">
                <a:solidFill>
                  <a:srgbClr val="231F20"/>
                </a:solidFill>
                <a:latin typeface="Trebuchet MS"/>
                <a:cs typeface="Trebuchet MS"/>
              </a:rPr>
              <a:t>blong</a:t>
            </a:r>
            <a:r>
              <a:rPr lang="en-AU" sz="2000" spc="-4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45" dirty="0" err="1">
                <a:solidFill>
                  <a:srgbClr val="231F20"/>
                </a:solidFill>
                <a:latin typeface="Trebuchet MS"/>
                <a:cs typeface="Trebuchet MS"/>
              </a:rPr>
              <a:t>wokabaut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Wheeled Walker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341630">
              <a:lnSpc>
                <a:spcPct val="100000"/>
              </a:lnSpc>
              <a:spcBef>
                <a:spcPts val="1335"/>
              </a:spcBef>
            </a:pPr>
            <a:r>
              <a:rPr lang="en-AU" sz="2000" dirty="0">
                <a:solidFill>
                  <a:srgbClr val="231F20"/>
                </a:solidFill>
                <a:latin typeface="Trebuchet MS"/>
                <a:cs typeface="Trebuchet MS"/>
              </a:rPr>
              <a:t> Wil </a:t>
            </a:r>
            <a:r>
              <a:rPr lang="en-AU" sz="2000" dirty="0" err="1">
                <a:solidFill>
                  <a:srgbClr val="231F20"/>
                </a:solidFill>
                <a:latin typeface="Trebuchet MS"/>
                <a:cs typeface="Trebuchet MS"/>
              </a:rPr>
              <a:t>blong</a:t>
            </a:r>
            <a:r>
              <a:rPr lang="en-AU" sz="200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dirty="0" err="1">
                <a:solidFill>
                  <a:srgbClr val="231F20"/>
                </a:solidFill>
                <a:latin typeface="Trebuchet MS"/>
                <a:cs typeface="Trebuchet MS"/>
              </a:rPr>
              <a:t>wokabaut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00920" y="760053"/>
            <a:ext cx="3711923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20221" y="2307325"/>
            <a:ext cx="1804266" cy="213566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07928" y="5943088"/>
            <a:ext cx="2380132" cy="2133587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23075" y="2360962"/>
            <a:ext cx="3077845" cy="208202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00643" y="6078200"/>
            <a:ext cx="2218913" cy="2133587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190355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Dressing Gown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2000" spc="85" dirty="0">
                <a:solidFill>
                  <a:srgbClr val="231F20"/>
                </a:solidFill>
                <a:latin typeface="Trebuchet MS"/>
                <a:cs typeface="Trebuchet MS"/>
              </a:rPr>
              <a:t>  Kolos </a:t>
            </a:r>
            <a:r>
              <a:rPr lang="en-AU" sz="2000" spc="85" dirty="0" err="1">
                <a:solidFill>
                  <a:srgbClr val="231F20"/>
                </a:solidFill>
                <a:latin typeface="Trebuchet MS"/>
                <a:cs typeface="Trebuchet MS"/>
              </a:rPr>
              <a:t>blong</a:t>
            </a:r>
            <a:r>
              <a:rPr lang="en-AU" sz="2000" spc="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85" dirty="0" err="1">
                <a:solidFill>
                  <a:srgbClr val="231F20"/>
                </a:solidFill>
                <a:latin typeface="Trebuchet MS"/>
                <a:cs typeface="Trebuchet MS"/>
              </a:rPr>
              <a:t>karamapim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2354" y="554794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Underwear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 marL="996950">
              <a:lnSpc>
                <a:spcPct val="100000"/>
              </a:lnSpc>
            </a:pPr>
            <a:r>
              <a:rPr lang="en-AU" sz="2000" spc="-15" dirty="0">
                <a:solidFill>
                  <a:srgbClr val="231F20"/>
                </a:solidFill>
                <a:latin typeface="Trebuchet MS"/>
                <a:cs typeface="Trebuchet MS"/>
              </a:rPr>
              <a:t>   Pans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02354" y="18964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Sleepwear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400" dirty="0">
              <a:latin typeface="Times New Roman"/>
              <a:cs typeface="Times New Roman"/>
            </a:endParaRPr>
          </a:p>
          <a:p>
            <a:pPr algn="ctr"/>
            <a:r>
              <a:rPr lang="en-AU" sz="2000" spc="-50" dirty="0">
                <a:solidFill>
                  <a:srgbClr val="231F20"/>
                </a:solidFill>
                <a:latin typeface="Trebuchet MS"/>
                <a:cs typeface="Trebuchet MS"/>
              </a:rPr>
              <a:t>Kolos </a:t>
            </a:r>
            <a:r>
              <a:rPr lang="en-AU" sz="2000" spc="-50" dirty="0" err="1">
                <a:solidFill>
                  <a:srgbClr val="231F20"/>
                </a:solidFill>
                <a:latin typeface="Trebuchet MS"/>
                <a:cs typeface="Trebuchet MS"/>
              </a:rPr>
              <a:t>blong</a:t>
            </a:r>
            <a:r>
              <a:rPr lang="en-AU" sz="2000" spc="-5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50" dirty="0" err="1">
                <a:solidFill>
                  <a:srgbClr val="231F20"/>
                </a:solidFill>
                <a:latin typeface="Trebuchet MS"/>
                <a:cs typeface="Trebuchet MS"/>
              </a:rPr>
              <a:t>silip</a:t>
            </a:r>
            <a:endParaRPr lang="en-AU" sz="2000" dirty="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Slippers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12065" algn="ctr">
              <a:lnSpc>
                <a:spcPct val="100000"/>
              </a:lnSpc>
            </a:pPr>
            <a:r>
              <a:rPr lang="en-AU" sz="2000" spc="-35" dirty="0" err="1">
                <a:solidFill>
                  <a:srgbClr val="231F20"/>
                </a:solidFill>
                <a:latin typeface="Trebuchet MS"/>
                <a:cs typeface="Trebuchet MS"/>
              </a:rPr>
              <a:t>Slipas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40036" y="760053"/>
            <a:ext cx="3772807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94040" y="2353149"/>
            <a:ext cx="2807932" cy="2003653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50361" y="6091987"/>
            <a:ext cx="2980689" cy="1731886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48195" y="2223215"/>
            <a:ext cx="1627808" cy="213358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68687" y="5893541"/>
            <a:ext cx="2871349" cy="178166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555400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Trousers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12065" algn="ctr">
              <a:lnSpc>
                <a:spcPct val="100000"/>
              </a:lnSpc>
            </a:pPr>
            <a:r>
              <a:rPr lang="en-AU" sz="2000" spc="-60" dirty="0" err="1">
                <a:solidFill>
                  <a:srgbClr val="231F20"/>
                </a:solidFill>
                <a:latin typeface="Trebuchet MS"/>
                <a:cs typeface="Trebuchet MS"/>
              </a:rPr>
              <a:t>Trausis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2354" y="554794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Skirt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50" dirty="0" err="1">
                <a:solidFill>
                  <a:srgbClr val="231F20"/>
                </a:solidFill>
                <a:latin typeface="Trebuchet MS"/>
                <a:cs typeface="Trebuchet MS"/>
              </a:rPr>
              <a:t>Sket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6344" y="190355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Shirt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</a:pPr>
            <a:r>
              <a:rPr lang="en-AU" sz="2000" spc="-45" dirty="0" err="1">
                <a:solidFill>
                  <a:srgbClr val="231F20"/>
                </a:solidFill>
                <a:latin typeface="Trebuchet MS"/>
                <a:cs typeface="Trebuchet MS"/>
              </a:rPr>
              <a:t>Siot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97250" y="760053"/>
            <a:ext cx="3815593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3018" y="5971727"/>
            <a:ext cx="2049954" cy="213358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4BBDA0F-899F-DCB3-8105-0D6BD3A7BA15}"/>
              </a:ext>
            </a:extLst>
          </p:cNvPr>
          <p:cNvGrpSpPr/>
          <p:nvPr/>
        </p:nvGrpSpPr>
        <p:grpSpPr>
          <a:xfrm>
            <a:off x="4023251" y="1903550"/>
            <a:ext cx="3240000" cy="3240000"/>
            <a:chOff x="4097085" y="1787148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4097085" y="1787148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Dress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550" dirty="0">
                <a:latin typeface="Times New Roman"/>
                <a:cs typeface="Times New Roman"/>
              </a:endParaRPr>
            </a:p>
            <a:p>
              <a:pPr marL="11430" algn="ctr">
                <a:lnSpc>
                  <a:spcPct val="100000"/>
                </a:lnSpc>
              </a:pPr>
              <a:endParaRPr lang="en-AU" sz="2000" spc="-25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marL="11430" algn="ctr">
                <a:lnSpc>
                  <a:spcPct val="100000"/>
                </a:lnSpc>
              </a:pPr>
              <a:r>
                <a:rPr lang="en-AU" sz="2000" spc="-2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Dres</a:t>
              </a:r>
              <a:endParaRPr lang="en-AU" sz="2000" spc="-25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marL="11430" algn="ctr">
                <a:lnSpc>
                  <a:spcPct val="100000"/>
                </a:lnSpc>
              </a:pPr>
              <a:endParaRPr lang="en-AU" sz="2000" spc="-25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marL="11430" algn="ctr">
                <a:lnSpc>
                  <a:spcPct val="100000"/>
                </a:lnSpc>
              </a:pPr>
              <a:endParaRPr lang="en-AU" sz="2000" spc="-25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marL="11430" algn="ctr">
                <a:lnSpc>
                  <a:spcPct val="100000"/>
                </a:lnSpc>
              </a:pP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38415" y="2153927"/>
              <a:ext cx="1291878" cy="2456677"/>
            </a:xfrm>
            <a:prstGeom prst="rect">
              <a:avLst/>
            </a:prstGeom>
          </p:spPr>
        </p:pic>
      </p:grp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57085" y="2283832"/>
            <a:ext cx="2210028" cy="2141321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97146" y="5914450"/>
            <a:ext cx="1329905" cy="2190864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Jumper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50" dirty="0" err="1">
                <a:solidFill>
                  <a:srgbClr val="231F20"/>
                </a:solidFill>
                <a:latin typeface="Trebuchet MS"/>
                <a:cs typeface="Trebuchet MS"/>
              </a:rPr>
              <a:t>Kolsiot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344" y="190355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Socks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12065" algn="ctr">
              <a:lnSpc>
                <a:spcPct val="100000"/>
              </a:lnSpc>
            </a:pPr>
            <a:r>
              <a:rPr lang="en-AU" sz="2000" spc="20" dirty="0" err="1">
                <a:solidFill>
                  <a:srgbClr val="231F20"/>
                </a:solidFill>
                <a:latin typeface="Trebuchet MS"/>
                <a:cs typeface="Trebuchet MS"/>
              </a:rPr>
              <a:t>Sokis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02354" y="18964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Shoes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12065" algn="ctr">
              <a:lnSpc>
                <a:spcPct val="100000"/>
              </a:lnSpc>
            </a:pPr>
            <a:r>
              <a:rPr lang="en-AU" sz="2000" spc="-5" dirty="0">
                <a:solidFill>
                  <a:srgbClr val="231F20"/>
                </a:solidFill>
                <a:latin typeface="Trebuchet MS"/>
                <a:cs typeface="Trebuchet MS"/>
              </a:rPr>
              <a:t>Su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02354" y="554794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Jacket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</a:pPr>
            <a:r>
              <a:rPr lang="en-AU" sz="2000" spc="-50" dirty="0">
                <a:solidFill>
                  <a:srgbClr val="231F20"/>
                </a:solidFill>
                <a:latin typeface="Trebuchet MS"/>
                <a:cs typeface="Trebuchet MS"/>
              </a:rPr>
              <a:t>Saket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58865" y="760053"/>
            <a:ext cx="3853978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16031" y="5917688"/>
            <a:ext cx="1563927" cy="213358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82649" y="2388632"/>
            <a:ext cx="2476215" cy="158004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76542" y="5943088"/>
            <a:ext cx="1792111" cy="213358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753113" y="2315472"/>
            <a:ext cx="1780182" cy="213358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ChangeAspect="1"/>
          </p:cNvSpPr>
          <p:nvPr/>
        </p:nvSpPr>
        <p:spPr>
          <a:xfrm>
            <a:off x="385850" y="179811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Lunch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15875" algn="ctr"/>
            <a:r>
              <a:rPr lang="en-AU" sz="2000" spc="-40" dirty="0">
                <a:solidFill>
                  <a:srgbClr val="231F20"/>
                </a:solidFill>
                <a:latin typeface="Trebuchet MS"/>
                <a:cs typeface="Trebuchet MS"/>
              </a:rPr>
              <a:t>Kaikai long </a:t>
            </a:r>
            <a:r>
              <a:rPr lang="en-AU" sz="2000" spc="-40" dirty="0" err="1">
                <a:solidFill>
                  <a:srgbClr val="231F20"/>
                </a:solidFill>
                <a:latin typeface="Trebuchet MS"/>
                <a:cs typeface="Trebuchet MS"/>
              </a:rPr>
              <a:t>belo</a:t>
            </a:r>
            <a:endParaRPr lang="en-AU" sz="2000" dirty="0">
              <a:latin typeface="Trebuchet MS"/>
              <a:cs typeface="Trebuchet MS"/>
            </a:endParaRPr>
          </a:p>
          <a:p>
            <a:pPr marL="15875" algn="ctr">
              <a:lnSpc>
                <a:spcPct val="100000"/>
              </a:lnSpc>
            </a:pPr>
            <a:endParaRPr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/>
          </p:cNvSpPr>
          <p:nvPr/>
        </p:nvSpPr>
        <p:spPr>
          <a:xfrm>
            <a:off x="3911244" y="179811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Dinner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R="4445" algn="ctr"/>
            <a:r>
              <a:rPr lang="en-AU" sz="2000" spc="-25" dirty="0">
                <a:solidFill>
                  <a:srgbClr val="231F20"/>
                </a:solidFill>
                <a:latin typeface="Trebuchet MS"/>
                <a:cs typeface="Trebuchet MS"/>
              </a:rPr>
              <a:t>Kaikai long </a:t>
            </a:r>
            <a:r>
              <a:rPr lang="en-AU" sz="2000" spc="-25" dirty="0" err="1">
                <a:solidFill>
                  <a:srgbClr val="231F20"/>
                </a:solidFill>
                <a:latin typeface="Trebuchet MS"/>
                <a:cs typeface="Trebuchet MS"/>
              </a:rPr>
              <a:t>nait</a:t>
            </a:r>
            <a:endParaRPr lang="en-AU" sz="2000" spc="-2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R="4445" algn="ctr">
              <a:lnSpc>
                <a:spcPct val="100000"/>
              </a:lnSpc>
            </a:pP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3853" y="5558685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Dinner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19050" algn="ctr"/>
            <a:r>
              <a:rPr lang="en-AU" sz="2000" spc="-25" dirty="0">
                <a:solidFill>
                  <a:srgbClr val="231F20"/>
                </a:solidFill>
                <a:latin typeface="Trebuchet MS"/>
                <a:cs typeface="Trebuchet MS"/>
              </a:rPr>
              <a:t>Kaikai long </a:t>
            </a:r>
            <a:r>
              <a:rPr lang="en-AU" sz="2000" spc="-25" dirty="0" err="1">
                <a:solidFill>
                  <a:srgbClr val="231F20"/>
                </a:solidFill>
                <a:latin typeface="Trebuchet MS"/>
                <a:cs typeface="Trebuchet MS"/>
              </a:rPr>
              <a:t>nait</a:t>
            </a:r>
            <a:endParaRPr lang="en-AU" sz="2000" spc="-2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9050" algn="ctr">
              <a:lnSpc>
                <a:spcPct val="100000"/>
              </a:lnSpc>
            </a:pPr>
            <a:endParaRPr sz="2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11244" y="5558685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Fish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 marR="4445" algn="ctr">
              <a:lnSpc>
                <a:spcPct val="100000"/>
              </a:lnSpc>
            </a:pPr>
            <a:r>
              <a:rPr lang="en-AU" sz="2000" spc="-45" dirty="0" err="1">
                <a:solidFill>
                  <a:srgbClr val="231F20"/>
                </a:solidFill>
                <a:latin typeface="Trebuchet MS"/>
                <a:cs typeface="Trebuchet MS"/>
              </a:rPr>
              <a:t>Pis</a:t>
            </a:r>
            <a:endParaRPr sz="2000" dirty="0">
              <a:latin typeface="Trebuchet MS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96884" y="6423994"/>
            <a:ext cx="2802229" cy="1319283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827595" y="2214870"/>
            <a:ext cx="1731295" cy="2133587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57588" y="6032500"/>
            <a:ext cx="2896524" cy="1927597"/>
          </a:xfrm>
          <a:prstGeom prst="rect">
            <a:avLst/>
          </a:prstGeom>
        </p:spPr>
      </p:pic>
      <p:pic>
        <p:nvPicPr>
          <p:cNvPr id="11" name="object 11"/>
          <p:cNvPicPr preferRelativeResize="0"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3250" y="2460759"/>
            <a:ext cx="2725200" cy="1819652"/>
          </a:xfrm>
          <a:prstGeom prst="rect">
            <a:avLst/>
          </a:prstGeom>
        </p:spPr>
      </p:pic>
      <p:sp>
        <p:nvSpPr>
          <p:cNvPr id="12" name="object 6">
            <a:extLst>
              <a:ext uri="{FF2B5EF4-FFF2-40B4-BE49-F238E27FC236}">
                <a16:creationId xmlns:a16="http://schemas.microsoft.com/office/drawing/2014/main" id="{4C1ED229-FF44-F228-AD9C-B04DBA1294F9}"/>
              </a:ext>
            </a:extLst>
          </p:cNvPr>
          <p:cNvSpPr txBox="1"/>
          <p:nvPr/>
        </p:nvSpPr>
        <p:spPr>
          <a:xfrm>
            <a:off x="4002244" y="735728"/>
            <a:ext cx="3191510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2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F39942-01B6-7E6C-1D7B-31A94A54FC9F}"/>
              </a:ext>
            </a:extLst>
          </p:cNvPr>
          <p:cNvSpPr txBox="1"/>
          <p:nvPr/>
        </p:nvSpPr>
        <p:spPr>
          <a:xfrm>
            <a:off x="5302250" y="8181720"/>
            <a:ext cx="46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Trebuchet MS" panose="020B0703020202090204" pitchFamily="34" charset="0"/>
              </a:rPr>
              <a:t>Pis</a:t>
            </a:r>
            <a:endParaRPr lang="en-US" dirty="0">
              <a:latin typeface="Trebuchet MS" panose="020B070302020209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002354" y="18964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Beef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7620" algn="ctr"/>
            <a:r>
              <a:rPr lang="en-AU" sz="2000" spc="-65" dirty="0" err="1">
                <a:solidFill>
                  <a:srgbClr val="231F20"/>
                </a:solidFill>
                <a:latin typeface="Trebuchet MS"/>
                <a:cs typeface="Trebuchet MS"/>
              </a:rPr>
              <a:t>Bulmakau</a:t>
            </a:r>
            <a:r>
              <a:rPr lang="en-AU" sz="2000" spc="-6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65" dirty="0" err="1">
                <a:solidFill>
                  <a:srgbClr val="231F20"/>
                </a:solidFill>
                <a:latin typeface="Trebuchet MS"/>
                <a:cs typeface="Trebuchet MS"/>
              </a:rPr>
              <a:t>Abus</a:t>
            </a:r>
            <a:endParaRPr lang="en-AU" sz="2000" dirty="0">
              <a:latin typeface="Trebuchet MS"/>
              <a:cs typeface="Trebuchet MS"/>
            </a:endParaRPr>
          </a:p>
          <a:p>
            <a:pPr marL="7620" algn="ctr">
              <a:lnSpc>
                <a:spcPct val="100000"/>
              </a:lnSpc>
            </a:pP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Lamb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5715" algn="ctr">
              <a:lnSpc>
                <a:spcPct val="100000"/>
              </a:lnSpc>
            </a:pPr>
            <a:r>
              <a:rPr lang="en-AU" sz="2000" spc="-20" dirty="0" err="1">
                <a:solidFill>
                  <a:srgbClr val="231F20"/>
                </a:solidFill>
                <a:latin typeface="Trebuchet MS"/>
                <a:cs typeface="Trebuchet MS"/>
              </a:rPr>
              <a:t>Sipsip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6344" y="190355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Chicken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45" dirty="0" err="1">
                <a:solidFill>
                  <a:srgbClr val="231F20"/>
                </a:solidFill>
                <a:latin typeface="Trebuchet MS"/>
                <a:cs typeface="Trebuchet MS"/>
              </a:rPr>
              <a:t>Kakaruk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02354" y="554794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Pork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50" dirty="0" err="1">
                <a:solidFill>
                  <a:srgbClr val="231F20"/>
                </a:solidFill>
                <a:latin typeface="Trebuchet MS"/>
                <a:cs typeface="Trebuchet MS"/>
              </a:rPr>
              <a:t>Pik</a:t>
            </a:r>
            <a:endParaRPr sz="2000" dirty="0">
              <a:latin typeface="Trebuchet MS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6530" y="5961008"/>
            <a:ext cx="2830931" cy="209774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59857" y="2248292"/>
            <a:ext cx="2676283" cy="21304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595639" y="5944630"/>
            <a:ext cx="2004717" cy="2130501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01917" y="2299880"/>
            <a:ext cx="2120158" cy="2115832"/>
          </a:xfrm>
          <a:prstGeom prst="rect">
            <a:avLst/>
          </a:prstGeom>
        </p:spPr>
      </p:pic>
      <p:sp>
        <p:nvSpPr>
          <p:cNvPr id="12" name="object 6">
            <a:extLst>
              <a:ext uri="{FF2B5EF4-FFF2-40B4-BE49-F238E27FC236}">
                <a16:creationId xmlns:a16="http://schemas.microsoft.com/office/drawing/2014/main" id="{C0756E46-D18A-A580-5375-1C89C16FFACE}"/>
              </a:ext>
            </a:extLst>
          </p:cNvPr>
          <p:cNvSpPr txBox="1"/>
          <p:nvPr/>
        </p:nvSpPr>
        <p:spPr>
          <a:xfrm>
            <a:off x="4002244" y="735728"/>
            <a:ext cx="3191510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2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66344" y="190355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Water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85" dirty="0" err="1">
                <a:solidFill>
                  <a:srgbClr val="231F20"/>
                </a:solidFill>
                <a:latin typeface="Trebuchet MS"/>
                <a:cs typeface="Trebuchet MS"/>
              </a:rPr>
              <a:t>Wara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02354" y="554794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Sugar 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 marL="18415" algn="ctr">
              <a:lnSpc>
                <a:spcPct val="100000"/>
              </a:lnSpc>
            </a:pPr>
            <a:r>
              <a:rPr lang="en-AU" sz="2000" dirty="0">
                <a:solidFill>
                  <a:srgbClr val="231F20"/>
                </a:solidFill>
                <a:latin typeface="Trebuchet MS"/>
                <a:cs typeface="Trebuchet MS"/>
              </a:rPr>
              <a:t>S</a:t>
            </a:r>
            <a:r>
              <a:rPr lang="en-AU" sz="2000" spc="10" dirty="0">
                <a:solidFill>
                  <a:srgbClr val="231F20"/>
                </a:solidFill>
                <a:latin typeface="Trebuchet MS"/>
                <a:cs typeface="Trebuchet MS"/>
              </a:rPr>
              <a:t>u</a:t>
            </a:r>
            <a:r>
              <a:rPr lang="en-AU" sz="2000" spc="85" dirty="0">
                <a:solidFill>
                  <a:srgbClr val="231F20"/>
                </a:solidFill>
                <a:latin typeface="Trebuchet MS"/>
                <a:cs typeface="Trebuchet MS"/>
              </a:rPr>
              <a:t>g</a:t>
            </a:r>
            <a:r>
              <a:rPr lang="en-AU" sz="2000" spc="-75" dirty="0">
                <a:solidFill>
                  <a:srgbClr val="231F20"/>
                </a:solidFill>
                <a:latin typeface="Trebuchet MS"/>
                <a:cs typeface="Trebuchet MS"/>
              </a:rPr>
              <a:t>a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02354" y="189640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Juice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algn="ctr"/>
            <a:r>
              <a:rPr lang="en-AU" sz="2000" spc="-160" dirty="0" err="1">
                <a:solidFill>
                  <a:srgbClr val="231F20"/>
                </a:solidFill>
                <a:latin typeface="Trebuchet MS"/>
                <a:cs typeface="Trebuchet MS"/>
              </a:rPr>
              <a:t>Wara</a:t>
            </a:r>
            <a:r>
              <a:rPr lang="en-AU" sz="2000" spc="-16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160" dirty="0" err="1">
                <a:solidFill>
                  <a:srgbClr val="231F20"/>
                </a:solidFill>
                <a:latin typeface="Trebuchet MS"/>
                <a:cs typeface="Trebuchet MS"/>
              </a:rPr>
              <a:t>blong</a:t>
            </a:r>
            <a:r>
              <a:rPr lang="en-AU" sz="2000" spc="-16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160" dirty="0" err="1">
                <a:solidFill>
                  <a:srgbClr val="231F20"/>
                </a:solidFill>
                <a:latin typeface="Trebuchet MS"/>
                <a:cs typeface="Trebuchet MS"/>
              </a:rPr>
              <a:t>prut</a:t>
            </a:r>
            <a:endParaRPr lang="en-AU" sz="2000" dirty="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Tea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R="11430" algn="ctr">
              <a:lnSpc>
                <a:spcPct val="100000"/>
              </a:lnSpc>
            </a:pPr>
            <a:r>
              <a:rPr lang="en-AU" sz="2000" spc="-120" dirty="0">
                <a:solidFill>
                  <a:srgbClr val="231F20"/>
                </a:solidFill>
                <a:latin typeface="Trebuchet MS"/>
                <a:cs typeface="Trebuchet MS"/>
              </a:rPr>
              <a:t>Ti</a:t>
            </a:r>
            <a:endParaRPr sz="2000" dirty="0">
              <a:latin typeface="Trebuchet MS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31199" y="5943087"/>
            <a:ext cx="2133594" cy="213358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70354" y="2317216"/>
            <a:ext cx="1427999" cy="2139467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23206" y="2310396"/>
            <a:ext cx="2654719" cy="213358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49148" y="6073509"/>
            <a:ext cx="2825711" cy="1872745"/>
          </a:xfrm>
          <a:prstGeom prst="rect">
            <a:avLst/>
          </a:prstGeom>
        </p:spPr>
      </p:pic>
      <p:sp>
        <p:nvSpPr>
          <p:cNvPr id="14" name="object 6">
            <a:extLst>
              <a:ext uri="{FF2B5EF4-FFF2-40B4-BE49-F238E27FC236}">
                <a16:creationId xmlns:a16="http://schemas.microsoft.com/office/drawing/2014/main" id="{01DD0C27-08E3-212B-F904-76186EBE8F81}"/>
              </a:ext>
            </a:extLst>
          </p:cNvPr>
          <p:cNvSpPr txBox="1"/>
          <p:nvPr/>
        </p:nvSpPr>
        <p:spPr>
          <a:xfrm>
            <a:off x="4002244" y="735728"/>
            <a:ext cx="3191510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2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89052" y="189640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Milk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17145" algn="ctr">
              <a:lnSpc>
                <a:spcPct val="100000"/>
              </a:lnSpc>
            </a:pPr>
            <a:r>
              <a:rPr lang="en-AU" sz="2000" spc="145" dirty="0">
                <a:solidFill>
                  <a:srgbClr val="231F20"/>
                </a:solidFill>
                <a:latin typeface="Trebuchet MS"/>
                <a:cs typeface="Trebuchet MS"/>
              </a:rPr>
              <a:t>Susu</a:t>
            </a:r>
            <a:endParaRPr sz="2000" dirty="0">
              <a:latin typeface="Trebuchet MS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87A37EE7-4DEC-7841-D212-1A7B087E9327}"/>
              </a:ext>
            </a:extLst>
          </p:cNvPr>
          <p:cNvGrpSpPr/>
          <p:nvPr/>
        </p:nvGrpSpPr>
        <p:grpSpPr>
          <a:xfrm>
            <a:off x="4002354" y="1896400"/>
            <a:ext cx="3240000" cy="3240000"/>
            <a:chOff x="3930344" y="1850301"/>
            <a:chExt cx="3240000" cy="3240000"/>
          </a:xfrm>
        </p:grpSpPr>
        <p:sp>
          <p:nvSpPr>
            <p:cNvPr id="6" name="object 6"/>
            <p:cNvSpPr txBox="1"/>
            <p:nvPr/>
          </p:nvSpPr>
          <p:spPr>
            <a:xfrm>
              <a:off x="3930344" y="185030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Coffee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550" dirty="0">
                <a:latin typeface="Times New Roman"/>
                <a:cs typeface="Times New Roman"/>
              </a:endParaRPr>
            </a:p>
            <a:p>
              <a:pPr marL="18415" algn="ctr">
                <a:lnSpc>
                  <a:spcPct val="100000"/>
                </a:lnSpc>
              </a:pPr>
              <a:r>
                <a:rPr lang="en-AU" sz="2000" spc="-65" dirty="0">
                  <a:solidFill>
                    <a:srgbClr val="231F20"/>
                  </a:solidFill>
                  <a:latin typeface="Trebuchet MS"/>
                  <a:cs typeface="Trebuchet MS"/>
                </a:rPr>
                <a:t>Kopi</a:t>
              </a: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80489" y="2222500"/>
              <a:ext cx="1635020" cy="2050999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D65C0C4-9F63-0CB4-A432-0A4C2CB6E0FB}"/>
              </a:ext>
            </a:extLst>
          </p:cNvPr>
          <p:cNvGrpSpPr/>
          <p:nvPr/>
        </p:nvGrpSpPr>
        <p:grpSpPr>
          <a:xfrm>
            <a:off x="4002354" y="5547943"/>
            <a:ext cx="3240000" cy="3240000"/>
            <a:chOff x="4002354" y="5547943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4002354" y="5547943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Wine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600" dirty="0">
                <a:latin typeface="Times New Roman"/>
                <a:cs typeface="Times New Roman"/>
              </a:endParaRPr>
            </a:p>
            <a:p>
              <a:pPr marR="11430" algn="ctr">
                <a:lnSpc>
                  <a:spcPct val="100000"/>
                </a:lnSpc>
              </a:pPr>
              <a:r>
                <a:rPr lang="en-AU" sz="2000" spc="-35" dirty="0">
                  <a:solidFill>
                    <a:srgbClr val="231F20"/>
                  </a:solidFill>
                  <a:latin typeface="Trebuchet MS"/>
                  <a:cs typeface="Trebuchet MS"/>
                </a:rPr>
                <a:t>Wain</a:t>
              </a: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93860" y="5880100"/>
              <a:ext cx="1427999" cy="2133185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8E31272-F04F-0283-429A-509E461A2462}"/>
              </a:ext>
            </a:extLst>
          </p:cNvPr>
          <p:cNvGrpSpPr/>
          <p:nvPr/>
        </p:nvGrpSpPr>
        <p:grpSpPr>
          <a:xfrm>
            <a:off x="289052" y="5547943"/>
            <a:ext cx="3240000" cy="3240000"/>
            <a:chOff x="366344" y="5554001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366344" y="555400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Beer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55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spc="-60" dirty="0">
                  <a:solidFill>
                    <a:srgbClr val="231F20"/>
                  </a:solidFill>
                  <a:latin typeface="Trebuchet MS"/>
                  <a:cs typeface="Trebuchet MS"/>
                </a:rPr>
                <a:t>Bia</a:t>
              </a: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29385" y="5803900"/>
              <a:ext cx="1551431" cy="2156529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29385" y="2283619"/>
            <a:ext cx="1424076" cy="2133587"/>
          </a:xfrm>
          <a:prstGeom prst="rect">
            <a:avLst/>
          </a:prstGeom>
        </p:spPr>
      </p:pic>
      <p:sp>
        <p:nvSpPr>
          <p:cNvPr id="13" name="object 6">
            <a:extLst>
              <a:ext uri="{FF2B5EF4-FFF2-40B4-BE49-F238E27FC236}">
                <a16:creationId xmlns:a16="http://schemas.microsoft.com/office/drawing/2014/main" id="{C7706551-7B6D-534D-104B-690FA9E98B4F}"/>
              </a:ext>
            </a:extLst>
          </p:cNvPr>
          <p:cNvSpPr txBox="1"/>
          <p:nvPr/>
        </p:nvSpPr>
        <p:spPr>
          <a:xfrm>
            <a:off x="4002244" y="735728"/>
            <a:ext cx="3191510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2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190355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Vegetarian</a:t>
            </a:r>
          </a:p>
          <a:p>
            <a:pPr algn="ctr">
              <a:lnSpc>
                <a:spcPct val="100000"/>
              </a:lnSpc>
            </a:pPr>
            <a:endParaRPr lang="en-AU" sz="2000" spc="-55" dirty="0">
              <a:solidFill>
                <a:srgbClr val="231F20"/>
              </a:solidFill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spc="-55" dirty="0">
              <a:solidFill>
                <a:srgbClr val="231F20"/>
              </a:solidFill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spc="-55" dirty="0">
              <a:solidFill>
                <a:srgbClr val="231F20"/>
              </a:solidFill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spc="-55" dirty="0">
              <a:solidFill>
                <a:srgbClr val="231F20"/>
              </a:solidFill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spc="-55" dirty="0">
              <a:solidFill>
                <a:srgbClr val="231F20"/>
              </a:solidFill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spc="-55" dirty="0">
              <a:solidFill>
                <a:srgbClr val="231F20"/>
              </a:solidFill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spc="-55" dirty="0">
              <a:solidFill>
                <a:srgbClr val="231F20"/>
              </a:solidFill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spc="-55" dirty="0">
              <a:solidFill>
                <a:srgbClr val="231F20"/>
              </a:solidFill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55" dirty="0">
                <a:solidFill>
                  <a:srgbClr val="231F20"/>
                </a:solidFill>
                <a:latin typeface="Trebuchet MS"/>
                <a:cs typeface="Trebuchet MS"/>
              </a:rPr>
              <a:t>Kaikai </a:t>
            </a:r>
            <a:r>
              <a:rPr lang="en-AU" sz="2000" spc="-55" dirty="0" err="1">
                <a:solidFill>
                  <a:srgbClr val="231F20"/>
                </a:solidFill>
                <a:latin typeface="Trebuchet MS"/>
                <a:cs typeface="Trebuchet MS"/>
              </a:rPr>
              <a:t>blong</a:t>
            </a:r>
            <a:r>
              <a:rPr lang="en-AU" sz="2000" spc="-5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2000" spc="-55" dirty="0" err="1">
                <a:solidFill>
                  <a:srgbClr val="231F20"/>
                </a:solidFill>
                <a:latin typeface="Trebuchet MS"/>
                <a:cs typeface="Trebuchet MS"/>
              </a:rPr>
              <a:t>gaden</a:t>
            </a:r>
            <a:endParaRPr lang="en-AU" sz="2000" dirty="0">
              <a:latin typeface="Trebuchet MS"/>
              <a:cs typeface="Trebuchet MS"/>
            </a:endParaRPr>
          </a:p>
          <a:p>
            <a:pPr marL="1029969">
              <a:lnSpc>
                <a:spcPct val="100000"/>
              </a:lnSpc>
            </a:pPr>
            <a:endParaRPr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92500" y="190355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Kosher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000" spc="-50" dirty="0">
                <a:solidFill>
                  <a:srgbClr val="231F20"/>
                </a:solidFill>
                <a:latin typeface="Trebuchet MS"/>
                <a:cs typeface="Trebuchet MS"/>
              </a:rPr>
              <a:t>Kosher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Halal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27305" algn="ctr">
              <a:lnSpc>
                <a:spcPct val="100000"/>
              </a:lnSpc>
            </a:pPr>
            <a:r>
              <a:rPr sz="2000" spc="-90" dirty="0">
                <a:solidFill>
                  <a:srgbClr val="231F20"/>
                </a:solidFill>
                <a:latin typeface="Trebuchet MS"/>
                <a:cs typeface="Trebuchet MS"/>
              </a:rPr>
              <a:t>Halal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81286" y="760053"/>
            <a:ext cx="3831557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29764" y="2310761"/>
            <a:ext cx="2136469" cy="2136469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542456" y="2382327"/>
            <a:ext cx="2839085" cy="1911350"/>
            <a:chOff x="542709" y="2106535"/>
            <a:chExt cx="2839085" cy="1911350"/>
          </a:xfrm>
        </p:grpSpPr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2709" y="2188807"/>
              <a:ext cx="2838577" cy="1828795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483185" y="2106535"/>
              <a:ext cx="774700" cy="817880"/>
            </a:xfrm>
            <a:custGeom>
              <a:avLst/>
              <a:gdLst/>
              <a:ahLst/>
              <a:cxnLst/>
              <a:rect l="l" t="t" r="r" b="b"/>
              <a:pathLst>
                <a:path w="774700" h="817880">
                  <a:moveTo>
                    <a:pt x="774661" y="0"/>
                  </a:moveTo>
                  <a:lnTo>
                    <a:pt x="734943" y="11199"/>
                  </a:lnTo>
                  <a:lnTo>
                    <a:pt x="703316" y="20769"/>
                  </a:lnTo>
                  <a:lnTo>
                    <a:pt x="675256" y="28041"/>
                  </a:lnTo>
                  <a:lnTo>
                    <a:pt x="646239" y="32346"/>
                  </a:lnTo>
                  <a:lnTo>
                    <a:pt x="616190" y="36421"/>
                  </a:lnTo>
                  <a:lnTo>
                    <a:pt x="579953" y="45567"/>
                  </a:lnTo>
                  <a:lnTo>
                    <a:pt x="542099" y="61543"/>
                  </a:lnTo>
                  <a:lnTo>
                    <a:pt x="507199" y="86106"/>
                  </a:lnTo>
                  <a:lnTo>
                    <a:pt x="466979" y="140875"/>
                  </a:lnTo>
                  <a:lnTo>
                    <a:pt x="448998" y="196299"/>
                  </a:lnTo>
                  <a:lnTo>
                    <a:pt x="444577" y="239209"/>
                  </a:lnTo>
                  <a:lnTo>
                    <a:pt x="445033" y="256438"/>
                  </a:lnTo>
                  <a:lnTo>
                    <a:pt x="507591" y="163788"/>
                  </a:lnTo>
                  <a:lnTo>
                    <a:pt x="545539" y="119218"/>
                  </a:lnTo>
                  <a:lnTo>
                    <a:pt x="574265" y="110409"/>
                  </a:lnTo>
                  <a:lnTo>
                    <a:pt x="609155" y="125044"/>
                  </a:lnTo>
                  <a:lnTo>
                    <a:pt x="570348" y="159770"/>
                  </a:lnTo>
                  <a:lnTo>
                    <a:pt x="535182" y="203171"/>
                  </a:lnTo>
                  <a:lnTo>
                    <a:pt x="503469" y="253026"/>
                  </a:lnTo>
                  <a:lnTo>
                    <a:pt x="475019" y="307114"/>
                  </a:lnTo>
                  <a:lnTo>
                    <a:pt x="449643" y="363212"/>
                  </a:lnTo>
                  <a:lnTo>
                    <a:pt x="427151" y="419100"/>
                  </a:lnTo>
                  <a:lnTo>
                    <a:pt x="407355" y="472555"/>
                  </a:lnTo>
                  <a:lnTo>
                    <a:pt x="375094" y="563284"/>
                  </a:lnTo>
                  <a:lnTo>
                    <a:pt x="362249" y="596115"/>
                  </a:lnTo>
                  <a:lnTo>
                    <a:pt x="351344" y="617628"/>
                  </a:lnTo>
                  <a:lnTo>
                    <a:pt x="342188" y="625602"/>
                  </a:lnTo>
                  <a:lnTo>
                    <a:pt x="333887" y="579168"/>
                  </a:lnTo>
                  <a:lnTo>
                    <a:pt x="324206" y="530981"/>
                  </a:lnTo>
                  <a:lnTo>
                    <a:pt x="312987" y="481628"/>
                  </a:lnTo>
                  <a:lnTo>
                    <a:pt x="300068" y="431695"/>
                  </a:lnTo>
                  <a:lnTo>
                    <a:pt x="285290" y="381769"/>
                  </a:lnTo>
                  <a:lnTo>
                    <a:pt x="268493" y="332437"/>
                  </a:lnTo>
                  <a:lnTo>
                    <a:pt x="249516" y="284285"/>
                  </a:lnTo>
                  <a:lnTo>
                    <a:pt x="228198" y="237900"/>
                  </a:lnTo>
                  <a:lnTo>
                    <a:pt x="204381" y="193868"/>
                  </a:lnTo>
                  <a:lnTo>
                    <a:pt x="177903" y="152777"/>
                  </a:lnTo>
                  <a:lnTo>
                    <a:pt x="148604" y="115212"/>
                  </a:lnTo>
                  <a:lnTo>
                    <a:pt x="116325" y="81760"/>
                  </a:lnTo>
                  <a:lnTo>
                    <a:pt x="80905" y="53008"/>
                  </a:lnTo>
                  <a:lnTo>
                    <a:pt x="42183" y="29543"/>
                  </a:lnTo>
                  <a:lnTo>
                    <a:pt x="0" y="11950"/>
                  </a:lnTo>
                  <a:lnTo>
                    <a:pt x="17532" y="33575"/>
                  </a:lnTo>
                  <a:lnTo>
                    <a:pt x="34083" y="52617"/>
                  </a:lnTo>
                  <a:lnTo>
                    <a:pt x="64862" y="86360"/>
                  </a:lnTo>
                  <a:lnTo>
                    <a:pt x="79402" y="102767"/>
                  </a:lnTo>
                  <a:lnTo>
                    <a:pt x="107563" y="138915"/>
                  </a:lnTo>
                  <a:lnTo>
                    <a:pt x="135537" y="185193"/>
                  </a:lnTo>
                  <a:lnTo>
                    <a:pt x="164571" y="248423"/>
                  </a:lnTo>
                  <a:lnTo>
                    <a:pt x="179875" y="288527"/>
                  </a:lnTo>
                  <a:lnTo>
                    <a:pt x="195912" y="335426"/>
                  </a:lnTo>
                  <a:lnTo>
                    <a:pt x="212837" y="389974"/>
                  </a:lnTo>
                  <a:lnTo>
                    <a:pt x="230806" y="453024"/>
                  </a:lnTo>
                  <a:lnTo>
                    <a:pt x="249975" y="525427"/>
                  </a:lnTo>
                  <a:lnTo>
                    <a:pt x="270500" y="608037"/>
                  </a:lnTo>
                  <a:lnTo>
                    <a:pt x="292537" y="701706"/>
                  </a:lnTo>
                  <a:lnTo>
                    <a:pt x="316242" y="807288"/>
                  </a:lnTo>
                  <a:lnTo>
                    <a:pt x="387324" y="817270"/>
                  </a:lnTo>
                  <a:lnTo>
                    <a:pt x="424424" y="554802"/>
                  </a:lnTo>
                  <a:lnTo>
                    <a:pt x="453334" y="413359"/>
                  </a:lnTo>
                  <a:lnTo>
                    <a:pt x="488942" y="344382"/>
                  </a:lnTo>
                  <a:lnTo>
                    <a:pt x="546138" y="299313"/>
                  </a:lnTo>
                  <a:lnTo>
                    <a:pt x="585480" y="291781"/>
                  </a:lnTo>
                  <a:lnTo>
                    <a:pt x="624537" y="282389"/>
                  </a:lnTo>
                  <a:lnTo>
                    <a:pt x="661567" y="267909"/>
                  </a:lnTo>
                  <a:lnTo>
                    <a:pt x="694830" y="245109"/>
                  </a:lnTo>
                  <a:lnTo>
                    <a:pt x="722587" y="210759"/>
                  </a:lnTo>
                  <a:lnTo>
                    <a:pt x="743097" y="161629"/>
                  </a:lnTo>
                  <a:lnTo>
                    <a:pt x="754621" y="94488"/>
                  </a:lnTo>
                  <a:lnTo>
                    <a:pt x="754164" y="58757"/>
                  </a:lnTo>
                  <a:lnTo>
                    <a:pt x="759883" y="36804"/>
                  </a:lnTo>
                  <a:lnTo>
                    <a:pt x="767981" y="20071"/>
                  </a:lnTo>
                  <a:lnTo>
                    <a:pt x="774661" y="0"/>
                  </a:lnTo>
                  <a:close/>
                </a:path>
              </a:pathLst>
            </a:custGeom>
            <a:solidFill>
              <a:srgbClr val="0084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19941" y="5803900"/>
            <a:ext cx="2537691" cy="2189454"/>
          </a:xfrm>
          <a:prstGeom prst="rect">
            <a:avLst/>
          </a:prstGeom>
        </p:spPr>
      </p:pic>
      <p:sp>
        <p:nvSpPr>
          <p:cNvPr id="12" name="object 6">
            <a:extLst>
              <a:ext uri="{FF2B5EF4-FFF2-40B4-BE49-F238E27FC236}">
                <a16:creationId xmlns:a16="http://schemas.microsoft.com/office/drawing/2014/main" id="{1190F5DC-AC75-111F-2E6C-4521FBA69A8D}"/>
              </a:ext>
            </a:extLst>
          </p:cNvPr>
          <p:cNvSpPr txBox="1"/>
          <p:nvPr/>
        </p:nvSpPr>
        <p:spPr>
          <a:xfrm>
            <a:off x="4002244" y="735728"/>
            <a:ext cx="3191510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2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960B9B9-7079-69F1-DC39-8EDA5E2CACBE}"/>
              </a:ext>
            </a:extLst>
          </p:cNvPr>
          <p:cNvGrpSpPr/>
          <p:nvPr/>
        </p:nvGrpSpPr>
        <p:grpSpPr>
          <a:xfrm>
            <a:off x="447536" y="1896401"/>
            <a:ext cx="3240000" cy="3240000"/>
            <a:chOff x="316920" y="1896401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316920" y="189640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Interpreter</a:t>
              </a:r>
            </a:p>
            <a:p>
              <a:pPr algn="ctr">
                <a:lnSpc>
                  <a:spcPct val="100000"/>
                </a:lnSpc>
              </a:pPr>
              <a:endParaRPr lang="en-AU" sz="2000" spc="-70" dirty="0">
                <a:solidFill>
                  <a:srgbClr val="231F20"/>
                </a:solidFill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70" dirty="0">
                <a:solidFill>
                  <a:srgbClr val="231F20"/>
                </a:solidFill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70" dirty="0">
                <a:solidFill>
                  <a:srgbClr val="231F20"/>
                </a:solidFill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70" dirty="0">
                <a:solidFill>
                  <a:srgbClr val="231F20"/>
                </a:solidFill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70" dirty="0">
                <a:solidFill>
                  <a:srgbClr val="231F20"/>
                </a:solidFill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70" dirty="0">
                <a:solidFill>
                  <a:srgbClr val="231F20"/>
                </a:solidFill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70" dirty="0">
                <a:solidFill>
                  <a:srgbClr val="231F20"/>
                </a:solidFill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70" dirty="0">
                <a:solidFill>
                  <a:srgbClr val="231F20"/>
                </a:solidFill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spc="-7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Manmeri</a:t>
              </a:r>
              <a:r>
                <a:rPr lang="en-AU" sz="2000" spc="-70" dirty="0">
                  <a:solidFill>
                    <a:srgbClr val="231F20"/>
                  </a:solidFill>
                  <a:latin typeface="Trebuchet MS"/>
                  <a:cs typeface="Trebuchet MS"/>
                </a:rPr>
                <a:t> belong </a:t>
              </a:r>
              <a:r>
                <a:rPr lang="en-AU" sz="2000" spc="-7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tanim</a:t>
              </a:r>
              <a:r>
                <a:rPr lang="en-AU" sz="2000" spc="-70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2000" spc="-7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tok</a:t>
              </a:r>
              <a:endParaRPr lang="en-AU" sz="2000" dirty="0">
                <a:latin typeface="Trebuchet MS"/>
                <a:cs typeface="Trebuchet MS"/>
              </a:endParaRPr>
            </a:p>
            <a:p>
              <a:pPr marL="1019175">
                <a:lnSpc>
                  <a:spcPct val="100000"/>
                </a:lnSpc>
              </a:pP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5450" y="2430747"/>
              <a:ext cx="2868850" cy="1969897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AB179B9-7EEF-86D8-0024-C3BEE1F26235}"/>
              </a:ext>
            </a:extLst>
          </p:cNvPr>
          <p:cNvGrpSpPr/>
          <p:nvPr/>
        </p:nvGrpSpPr>
        <p:grpSpPr>
          <a:xfrm>
            <a:off x="3950156" y="1896401"/>
            <a:ext cx="3240000" cy="3240000"/>
            <a:chOff x="3815997" y="1782700"/>
            <a:chExt cx="3240000" cy="3240000"/>
          </a:xfrm>
        </p:grpSpPr>
        <p:sp>
          <p:nvSpPr>
            <p:cNvPr id="4" name="object 4"/>
            <p:cNvSpPr txBox="1"/>
            <p:nvPr/>
          </p:nvSpPr>
          <p:spPr>
            <a:xfrm>
              <a:off x="3815997" y="1782700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Family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550" dirty="0">
                <a:latin typeface="Times New Roman"/>
                <a:cs typeface="Times New Roman"/>
              </a:endParaRPr>
            </a:p>
            <a:p>
              <a:pPr marL="12700" algn="ctr">
                <a:lnSpc>
                  <a:spcPct val="100000"/>
                </a:lnSpc>
              </a:pPr>
              <a:r>
                <a:rPr lang="en-AU" sz="2000" spc="-12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Femili</a:t>
              </a: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45605" y="2139238"/>
              <a:ext cx="2380783" cy="2130343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0A6EDB-AC34-1EF0-8C7B-A9F8E8FCAA17}"/>
              </a:ext>
            </a:extLst>
          </p:cNvPr>
          <p:cNvGrpSpPr/>
          <p:nvPr/>
        </p:nvGrpSpPr>
        <p:grpSpPr>
          <a:xfrm>
            <a:off x="440724" y="5572093"/>
            <a:ext cx="3240000" cy="3240000"/>
            <a:chOff x="366344" y="5554001"/>
            <a:chExt cx="3240000" cy="3240000"/>
          </a:xfrm>
        </p:grpSpPr>
        <p:sp>
          <p:nvSpPr>
            <p:cNvPr id="6" name="object 6"/>
            <p:cNvSpPr txBox="1"/>
            <p:nvPr/>
          </p:nvSpPr>
          <p:spPr>
            <a:xfrm>
              <a:off x="366344" y="555400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Priest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550" dirty="0">
                <a:latin typeface="Times New Roman"/>
                <a:cs typeface="Times New Roman"/>
              </a:endParaRPr>
            </a:p>
            <a:p>
              <a:pPr marL="11430" algn="ctr">
                <a:lnSpc>
                  <a:spcPct val="100000"/>
                </a:lnSpc>
              </a:pPr>
              <a:r>
                <a:rPr lang="en-AU" sz="2000" spc="-70" dirty="0">
                  <a:solidFill>
                    <a:srgbClr val="231F20"/>
                  </a:solidFill>
                  <a:latin typeface="Trebuchet MS"/>
                  <a:cs typeface="Trebuchet MS"/>
                </a:rPr>
                <a:t>Pater</a:t>
              </a: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88859" y="5941621"/>
              <a:ext cx="1746288" cy="2136521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A6BF7E5-41AA-1947-BFA6-BF8474819A56}"/>
              </a:ext>
            </a:extLst>
          </p:cNvPr>
          <p:cNvGrpSpPr/>
          <p:nvPr/>
        </p:nvGrpSpPr>
        <p:grpSpPr>
          <a:xfrm>
            <a:off x="3950155" y="5554001"/>
            <a:ext cx="3240000" cy="3240000"/>
            <a:chOff x="4002354" y="5547943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4002354" y="5547943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Priest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600" dirty="0">
                <a:latin typeface="Times New Roman"/>
                <a:cs typeface="Times New Roman"/>
              </a:endParaRPr>
            </a:p>
            <a:p>
              <a:pPr marL="11430" algn="ctr">
                <a:lnSpc>
                  <a:spcPct val="100000"/>
                </a:lnSpc>
              </a:pPr>
              <a:r>
                <a:rPr lang="en-AU" sz="2000" spc="-70" dirty="0">
                  <a:solidFill>
                    <a:srgbClr val="231F20"/>
                  </a:solidFill>
                  <a:latin typeface="Trebuchet MS"/>
                  <a:cs typeface="Trebuchet MS"/>
                </a:rPr>
                <a:t>Pater</a:t>
              </a: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47993" y="5948924"/>
              <a:ext cx="1500009" cy="2129218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4F85A936-55A2-E8CB-948F-2383F383AF4E}"/>
              </a:ext>
            </a:extLst>
          </p:cNvPr>
          <p:cNvSpPr txBox="1"/>
          <p:nvPr/>
        </p:nvSpPr>
        <p:spPr>
          <a:xfrm>
            <a:off x="4002244" y="735728"/>
            <a:ext cx="3191510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2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A340B2B-D617-AB55-D4D2-0B50B0F7F05D}"/>
              </a:ext>
            </a:extLst>
          </p:cNvPr>
          <p:cNvGrpSpPr/>
          <p:nvPr/>
        </p:nvGrpSpPr>
        <p:grpSpPr>
          <a:xfrm>
            <a:off x="259772" y="1819351"/>
            <a:ext cx="3240000" cy="3240000"/>
            <a:chOff x="31750" y="1903550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31750" y="1903550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Rabbi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500" dirty="0">
                <a:latin typeface="Times New Roman"/>
                <a:cs typeface="Times New Roman"/>
              </a:endParaRPr>
            </a:p>
            <a:p>
              <a:pPr marR="1270" algn="ctr">
                <a:lnSpc>
                  <a:spcPct val="100000"/>
                </a:lnSpc>
              </a:pPr>
              <a:r>
                <a:rPr sz="20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Rabbi</a:t>
              </a: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1614" y="2247132"/>
              <a:ext cx="1500752" cy="2133587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4414E67-69AB-C406-A6B7-60FAD8572114}"/>
              </a:ext>
            </a:extLst>
          </p:cNvPr>
          <p:cNvGrpSpPr/>
          <p:nvPr/>
        </p:nvGrpSpPr>
        <p:grpSpPr>
          <a:xfrm>
            <a:off x="3953754" y="1819351"/>
            <a:ext cx="3240000" cy="3240000"/>
            <a:chOff x="3778250" y="1819351"/>
            <a:chExt cx="3240000" cy="3240000"/>
          </a:xfrm>
        </p:grpSpPr>
        <p:sp>
          <p:nvSpPr>
            <p:cNvPr id="4" name="object 4"/>
            <p:cNvSpPr txBox="1"/>
            <p:nvPr/>
          </p:nvSpPr>
          <p:spPr>
            <a:xfrm>
              <a:off x="3778250" y="181935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Imam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550" dirty="0">
                <a:latin typeface="Times New Roman"/>
                <a:cs typeface="Times New Roman"/>
              </a:endParaRPr>
            </a:p>
            <a:p>
              <a:pPr marL="15240" algn="ctr">
                <a:lnSpc>
                  <a:spcPct val="100000"/>
                </a:lnSpc>
              </a:pPr>
              <a:r>
                <a:rPr sz="2000" spc="-45" dirty="0">
                  <a:solidFill>
                    <a:srgbClr val="231F20"/>
                  </a:solidFill>
                  <a:latin typeface="Trebuchet MS"/>
                  <a:cs typeface="Trebuchet MS"/>
                </a:rPr>
                <a:t>Imam</a:t>
              </a: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86214" y="2146300"/>
              <a:ext cx="1424071" cy="2133587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0B2456-F519-1A27-A830-1CA5DA2D8AD8}"/>
              </a:ext>
            </a:extLst>
          </p:cNvPr>
          <p:cNvGrpSpPr/>
          <p:nvPr/>
        </p:nvGrpSpPr>
        <p:grpSpPr>
          <a:xfrm>
            <a:off x="259772" y="5417579"/>
            <a:ext cx="3240000" cy="3240000"/>
            <a:chOff x="71991" y="5547943"/>
            <a:chExt cx="3240000" cy="3240000"/>
          </a:xfrm>
        </p:grpSpPr>
        <p:sp>
          <p:nvSpPr>
            <p:cNvPr id="6" name="object 6"/>
            <p:cNvSpPr txBox="1"/>
            <p:nvPr/>
          </p:nvSpPr>
          <p:spPr>
            <a:xfrm>
              <a:off x="71991" y="5547943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Monk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550" dirty="0">
                <a:latin typeface="Times New Roman"/>
                <a:cs typeface="Times New Roman"/>
              </a:endParaRPr>
            </a:p>
            <a:p>
              <a:pPr marR="2540" algn="ctr"/>
              <a:r>
                <a:rPr lang="en-AU" sz="2000" spc="25" dirty="0">
                  <a:solidFill>
                    <a:srgbClr val="231F20"/>
                  </a:solidFill>
                  <a:latin typeface="Trebuchet MS"/>
                  <a:cs typeface="Trebuchet MS"/>
                </a:rPr>
                <a:t>Man </a:t>
              </a:r>
              <a:r>
                <a:rPr lang="en-AU" sz="2000" spc="2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blong</a:t>
              </a:r>
              <a:r>
                <a:rPr lang="en-AU" sz="2000" spc="25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2000" spc="2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lotu</a:t>
              </a:r>
              <a:endParaRPr lang="en-AU" sz="2000" dirty="0">
                <a:latin typeface="Trebuchet MS"/>
                <a:cs typeface="Trebuchet MS"/>
              </a:endParaRPr>
            </a:p>
            <a:p>
              <a:pPr marR="2540" algn="ctr">
                <a:lnSpc>
                  <a:spcPct val="100000"/>
                </a:lnSpc>
              </a:pP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1908" y="5925098"/>
              <a:ext cx="1420165" cy="2132380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2067D40-B878-DCBE-519F-57E669B88591}"/>
              </a:ext>
            </a:extLst>
          </p:cNvPr>
          <p:cNvGrpSpPr/>
          <p:nvPr/>
        </p:nvGrpSpPr>
        <p:grpSpPr>
          <a:xfrm>
            <a:off x="3953753" y="5417579"/>
            <a:ext cx="3240000" cy="3240000"/>
            <a:chOff x="3914159" y="5547943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3914159" y="5547943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Doctor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600" dirty="0">
                <a:latin typeface="Times New Roman"/>
                <a:cs typeface="Times New Roman"/>
              </a:endParaRPr>
            </a:p>
            <a:p>
              <a:pPr marL="15240" algn="ctr">
                <a:lnSpc>
                  <a:spcPct val="100000"/>
                </a:lnSpc>
              </a:pPr>
              <a:r>
                <a:rPr lang="en-AU" sz="2000" spc="-2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Dokta</a:t>
              </a: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077271" y="6013069"/>
              <a:ext cx="2901379" cy="1993625"/>
            </a:xfrm>
            <a:prstGeom prst="rect">
              <a:avLst/>
            </a:prstGeom>
          </p:spPr>
        </p:pic>
      </p:grpSp>
      <p:sp>
        <p:nvSpPr>
          <p:cNvPr id="13" name="object 6">
            <a:extLst>
              <a:ext uri="{FF2B5EF4-FFF2-40B4-BE49-F238E27FC236}">
                <a16:creationId xmlns:a16="http://schemas.microsoft.com/office/drawing/2014/main" id="{2F06D051-7D05-6434-EBCE-1712225470E7}"/>
              </a:ext>
            </a:extLst>
          </p:cNvPr>
          <p:cNvSpPr txBox="1"/>
          <p:nvPr/>
        </p:nvSpPr>
        <p:spPr>
          <a:xfrm>
            <a:off x="4002244" y="735728"/>
            <a:ext cx="3191510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2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2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2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712</Words>
  <Application>Microsoft Macintosh PowerPoint</Application>
  <PresentationFormat>Custom</PresentationFormat>
  <Paragraphs>868</Paragraphs>
  <Slides>27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Aptos</vt:lpstr>
      <vt:lpstr>Arial</vt:lpstr>
      <vt:lpstr>Calibri</vt:lpstr>
      <vt:lpstr>Tahoma</vt:lpstr>
      <vt:lpstr>Times New Roman</vt:lpstr>
      <vt:lpstr>Trebuchet MS</vt:lpstr>
      <vt:lpstr>Office Theme</vt:lpstr>
      <vt:lpstr> Communication Cards Kat blong tok    English / Tok Pisin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Cards English</dc:title>
  <dc:creator>Nikolaus Rittinghausen</dc:creator>
  <cp:lastModifiedBy>Darren THQ</cp:lastModifiedBy>
  <cp:revision>17</cp:revision>
  <dcterms:created xsi:type="dcterms:W3CDTF">2022-08-10T01:33:22Z</dcterms:created>
  <dcterms:modified xsi:type="dcterms:W3CDTF">2024-09-04T01:36:57Z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2011-05-16T00:00:00Z</vt:filetime>
  </property>
  <property fmtid="{D5CDD505-2E9C-101B-9397-08002B2CF9AE}" pid="3" name="Creator">
    <vt:lpwstr>Adobe InDesign CS5 (7.0)</vt:lpwstr>
  </property>
  <property fmtid="{D5CDD505-2E9C-101B-9397-08002B2CF9AE}" pid="4" name="LastSaved">
    <vt:filetime>2022-08-10T00:00:00Z</vt:filetime>
  </property>
</Properties>
</file>