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  <p:sldMasterId id="2147483732" r:id="rId3"/>
    <p:sldMasterId id="2147483744" r:id="rId4"/>
  </p:sldMasterIdLst>
  <p:notesMasterIdLst>
    <p:notesMasterId r:id="rId30"/>
  </p:notesMasterIdLst>
  <p:sldIdLst>
    <p:sldId id="297" r:id="rId5"/>
    <p:sldId id="298" r:id="rId6"/>
    <p:sldId id="299" r:id="rId7"/>
    <p:sldId id="256" r:id="rId8"/>
    <p:sldId id="257" r:id="rId9"/>
    <p:sldId id="260" r:id="rId10"/>
    <p:sldId id="261" r:id="rId11"/>
    <p:sldId id="262" r:id="rId12"/>
    <p:sldId id="289" r:id="rId13"/>
    <p:sldId id="282" r:id="rId14"/>
    <p:sldId id="265" r:id="rId15"/>
    <p:sldId id="270" r:id="rId16"/>
    <p:sldId id="269" r:id="rId17"/>
    <p:sldId id="301" r:id="rId18"/>
    <p:sldId id="272" r:id="rId19"/>
    <p:sldId id="271" r:id="rId20"/>
    <p:sldId id="268" r:id="rId21"/>
    <p:sldId id="277" r:id="rId22"/>
    <p:sldId id="287" r:id="rId23"/>
    <p:sldId id="286" r:id="rId24"/>
    <p:sldId id="278" r:id="rId25"/>
    <p:sldId id="293" r:id="rId26"/>
    <p:sldId id="292" r:id="rId27"/>
    <p:sldId id="280" r:id="rId28"/>
    <p:sldId id="281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72" y="9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3C793C-A3BE-4AC7-9CA2-96C91F61FBCC}" type="doc">
      <dgm:prSet loTypeId="urn:microsoft.com/office/officeart/2005/8/layout/hierarchy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D3C69761-4ECA-46B1-8807-A59FEABFAD4E}">
      <dgm:prSet phldrT="[Text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AU" sz="4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CCSSCI</a:t>
          </a:r>
          <a:endParaRPr lang="en-AU" sz="40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911B2BD-28EF-45B2-B85C-046478EC2401}" type="parTrans" cxnId="{BFFB368B-A7E7-4884-889B-E5E9BBA5698B}">
      <dgm:prSet/>
      <dgm:spPr/>
      <dgm:t>
        <a:bodyPr/>
        <a:lstStyle/>
        <a:p>
          <a:endParaRPr lang="en-AU"/>
        </a:p>
      </dgm:t>
    </dgm:pt>
    <dgm:pt modelId="{93578D2C-CBA4-4E51-BE98-87D7B7BDD259}" type="sibTrans" cxnId="{BFFB368B-A7E7-4884-889B-E5E9BBA5698B}">
      <dgm:prSet/>
      <dgm:spPr/>
      <dgm:t>
        <a:bodyPr/>
        <a:lstStyle/>
        <a:p>
          <a:endParaRPr lang="en-AU"/>
        </a:p>
      </dgm:t>
    </dgm:pt>
    <dgm:pt modelId="{FE7B76C5-BC66-4AE6-8E6E-37BDE6BA4448}">
      <dgm:prSet phldrT="[Text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AU" sz="2000" b="1" dirty="0" smtClean="0"/>
            <a:t>Community Services</a:t>
          </a:r>
          <a:endParaRPr lang="en-AU" sz="2000" b="1" dirty="0"/>
        </a:p>
      </dgm:t>
    </dgm:pt>
    <dgm:pt modelId="{4D9B6507-2062-46EA-95E6-162EBBDD5DF2}" type="parTrans" cxnId="{C215D650-49E0-4CA8-942B-B83FD1CD9D64}">
      <dgm:prSet/>
      <dgm:spPr/>
      <dgm:t>
        <a:bodyPr/>
        <a:lstStyle/>
        <a:p>
          <a:endParaRPr lang="en-AU"/>
        </a:p>
      </dgm:t>
    </dgm:pt>
    <dgm:pt modelId="{F4424CF9-F371-4963-BC35-9918B92C6C95}" type="sibTrans" cxnId="{C215D650-49E0-4CA8-942B-B83FD1CD9D64}">
      <dgm:prSet/>
      <dgm:spPr/>
      <dgm:t>
        <a:bodyPr/>
        <a:lstStyle/>
        <a:p>
          <a:endParaRPr lang="en-AU"/>
        </a:p>
      </dgm:t>
    </dgm:pt>
    <dgm:pt modelId="{0A14ED5C-0596-46D6-B7B0-7C40FB64558D}">
      <dgm:prSet phldrT="[Text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AU" sz="1800" b="1" dirty="0" smtClean="0"/>
            <a:t>Home And Community Care Program (HACC)</a:t>
          </a:r>
          <a:endParaRPr lang="en-AU" sz="1800" b="1" dirty="0"/>
        </a:p>
      </dgm:t>
    </dgm:pt>
    <dgm:pt modelId="{0714C841-2F5B-45BB-9A69-86F84CD11AC9}" type="parTrans" cxnId="{F7FABEFC-C021-46DA-AED2-D594AE462AAD}">
      <dgm:prSet/>
      <dgm:spPr/>
      <dgm:t>
        <a:bodyPr/>
        <a:lstStyle/>
        <a:p>
          <a:endParaRPr lang="en-AU"/>
        </a:p>
      </dgm:t>
    </dgm:pt>
    <dgm:pt modelId="{EF9D2E21-0CBF-4C51-96F0-770D31F5F516}" type="sibTrans" cxnId="{F7FABEFC-C021-46DA-AED2-D594AE462AAD}">
      <dgm:prSet/>
      <dgm:spPr/>
      <dgm:t>
        <a:bodyPr/>
        <a:lstStyle/>
        <a:p>
          <a:endParaRPr lang="en-AU"/>
        </a:p>
      </dgm:t>
    </dgm:pt>
    <dgm:pt modelId="{5FBAD716-4221-4ED7-B592-9A187C5503A8}">
      <dgm:prSet phldrT="[Text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AU" sz="2000" b="1" dirty="0" smtClean="0"/>
            <a:t>Home Care Packages</a:t>
          </a:r>
          <a:endParaRPr lang="en-AU" sz="2000" b="1" dirty="0"/>
        </a:p>
      </dgm:t>
    </dgm:pt>
    <dgm:pt modelId="{ADB5B3BA-6BC9-4664-BB13-E5C73DF3690C}" type="parTrans" cxnId="{C09074E3-C16B-487D-BD34-24274F761BB5}">
      <dgm:prSet/>
      <dgm:spPr/>
      <dgm:t>
        <a:bodyPr/>
        <a:lstStyle/>
        <a:p>
          <a:endParaRPr lang="en-AU"/>
        </a:p>
      </dgm:t>
    </dgm:pt>
    <dgm:pt modelId="{B2F2E9EE-8E17-4E8D-AEF1-E059D7A2E4DD}" type="sibTrans" cxnId="{C09074E3-C16B-487D-BD34-24274F761BB5}">
      <dgm:prSet/>
      <dgm:spPr/>
      <dgm:t>
        <a:bodyPr/>
        <a:lstStyle/>
        <a:p>
          <a:endParaRPr lang="en-AU"/>
        </a:p>
      </dgm:t>
    </dgm:pt>
    <dgm:pt modelId="{6615BFB0-A1D1-438C-B628-62D7E73525D4}">
      <dgm:prSet phldrT="[Text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olidFill>
          <a:srgbClr val="FF9B9B"/>
        </a:solidFill>
        <a:ln>
          <a:solidFill>
            <a:srgbClr val="FF0000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AU" b="1" dirty="0" smtClean="0"/>
            <a:t>On Luck Chinese Nursing Home</a:t>
          </a:r>
          <a:endParaRPr lang="en-AU" b="1" dirty="0"/>
        </a:p>
      </dgm:t>
    </dgm:pt>
    <dgm:pt modelId="{91B33BCE-0913-4039-8A2D-7ED91072D2EE}" type="parTrans" cxnId="{7BF19455-C772-4CEF-B160-4860B15B7579}">
      <dgm:prSet/>
      <dgm:spPr/>
      <dgm:t>
        <a:bodyPr/>
        <a:lstStyle/>
        <a:p>
          <a:endParaRPr lang="en-AU"/>
        </a:p>
      </dgm:t>
    </dgm:pt>
    <dgm:pt modelId="{F1C93084-88A6-4E57-A08B-7CC59FB616A3}" type="sibTrans" cxnId="{7BF19455-C772-4CEF-B160-4860B15B7579}">
      <dgm:prSet/>
      <dgm:spPr/>
      <dgm:t>
        <a:bodyPr/>
        <a:lstStyle/>
        <a:p>
          <a:endParaRPr lang="en-AU"/>
        </a:p>
      </dgm:t>
    </dgm:pt>
    <dgm:pt modelId="{EB2E5C2D-03C8-4BA8-B102-4F70221DC8E2}" type="pres">
      <dgm:prSet presAssocID="{A53C793C-A3BE-4AC7-9CA2-96C91F61FBC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AU"/>
        </a:p>
      </dgm:t>
    </dgm:pt>
    <dgm:pt modelId="{A6BFD3ED-97FE-456D-A2D7-C87D3BDD9C38}" type="pres">
      <dgm:prSet presAssocID="{D3C69761-4ECA-46B1-8807-A59FEABFAD4E}" presName="hierRoot1" presStyleCnt="0"/>
      <dgm:spPr/>
    </dgm:pt>
    <dgm:pt modelId="{E22BF118-FC34-4580-8EE0-86A9424DB10D}" type="pres">
      <dgm:prSet presAssocID="{D3C69761-4ECA-46B1-8807-A59FEABFAD4E}" presName="composite" presStyleCnt="0"/>
      <dgm:spPr/>
    </dgm:pt>
    <dgm:pt modelId="{04149085-5B91-43E4-BEC7-3C84147C1B74}" type="pres">
      <dgm:prSet presAssocID="{D3C69761-4ECA-46B1-8807-A59FEABFAD4E}" presName="background" presStyleLbl="node0" presStyleIdx="0" presStyleCnt="1"/>
      <dgm:spPr/>
    </dgm:pt>
    <dgm:pt modelId="{F5FB0A85-491B-44A0-A6FA-3B5C3530C898}" type="pres">
      <dgm:prSet presAssocID="{D3C69761-4ECA-46B1-8807-A59FEABFAD4E}" presName="text" presStyleLbl="fgAcc0" presStyleIdx="0" presStyleCnt="1" custScaleX="119351" custScaleY="14781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0CE79C5F-9989-467C-A513-88B791E3B284}" type="pres">
      <dgm:prSet presAssocID="{D3C69761-4ECA-46B1-8807-A59FEABFAD4E}" presName="hierChild2" presStyleCnt="0"/>
      <dgm:spPr/>
    </dgm:pt>
    <dgm:pt modelId="{093DBB41-EF1F-4E2A-BFD5-1B51C2521DF9}" type="pres">
      <dgm:prSet presAssocID="{0714C841-2F5B-45BB-9A69-86F84CD11AC9}" presName="Name10" presStyleLbl="parChTrans1D2" presStyleIdx="0" presStyleCnt="4"/>
      <dgm:spPr/>
      <dgm:t>
        <a:bodyPr/>
        <a:lstStyle/>
        <a:p>
          <a:endParaRPr lang="en-AU"/>
        </a:p>
      </dgm:t>
    </dgm:pt>
    <dgm:pt modelId="{D841919B-B9A1-4E1E-815D-F1C918C3483A}" type="pres">
      <dgm:prSet presAssocID="{0A14ED5C-0596-46D6-B7B0-7C40FB64558D}" presName="hierRoot2" presStyleCnt="0"/>
      <dgm:spPr/>
    </dgm:pt>
    <dgm:pt modelId="{0A22A8E1-4EC9-4C5B-99B9-E87C60E9E87D}" type="pres">
      <dgm:prSet presAssocID="{0A14ED5C-0596-46D6-B7B0-7C40FB64558D}" presName="composite2" presStyleCnt="0"/>
      <dgm:spPr/>
    </dgm:pt>
    <dgm:pt modelId="{0CFFB082-ABD1-47B2-8B7F-5CE70C4461C6}" type="pres">
      <dgm:prSet presAssocID="{0A14ED5C-0596-46D6-B7B0-7C40FB64558D}" presName="background2" presStyleLbl="node2" presStyleIdx="0" presStyleCnt="4"/>
      <dgm:spPr/>
    </dgm:pt>
    <dgm:pt modelId="{69CE4B8C-0255-4F5F-8AC0-D3910458D2E9}" type="pres">
      <dgm:prSet presAssocID="{0A14ED5C-0596-46D6-B7B0-7C40FB64558D}" presName="text2" presStyleLbl="fgAcc2" presStyleIdx="0" presStyleCnt="4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20B20040-D0A5-4BD3-8FDB-9015B959A6CA}" type="pres">
      <dgm:prSet presAssocID="{0A14ED5C-0596-46D6-B7B0-7C40FB64558D}" presName="hierChild3" presStyleCnt="0"/>
      <dgm:spPr/>
    </dgm:pt>
    <dgm:pt modelId="{9FE8C0AC-6AB2-485D-AFA6-9454E6B2DE04}" type="pres">
      <dgm:prSet presAssocID="{ADB5B3BA-6BC9-4664-BB13-E5C73DF3690C}" presName="Name10" presStyleLbl="parChTrans1D2" presStyleIdx="1" presStyleCnt="4"/>
      <dgm:spPr/>
      <dgm:t>
        <a:bodyPr/>
        <a:lstStyle/>
        <a:p>
          <a:endParaRPr lang="en-AU"/>
        </a:p>
      </dgm:t>
    </dgm:pt>
    <dgm:pt modelId="{90E94379-0D59-48EF-9273-827523263627}" type="pres">
      <dgm:prSet presAssocID="{5FBAD716-4221-4ED7-B592-9A187C5503A8}" presName="hierRoot2" presStyleCnt="0"/>
      <dgm:spPr/>
    </dgm:pt>
    <dgm:pt modelId="{7C39C256-2AD9-44CA-B9E5-08E157E8F2FB}" type="pres">
      <dgm:prSet presAssocID="{5FBAD716-4221-4ED7-B592-9A187C5503A8}" presName="composite2" presStyleCnt="0"/>
      <dgm:spPr/>
    </dgm:pt>
    <dgm:pt modelId="{807D87F8-5406-4855-B4B1-7155449AE6E2}" type="pres">
      <dgm:prSet presAssocID="{5FBAD716-4221-4ED7-B592-9A187C5503A8}" presName="background2" presStyleLbl="node2" presStyleIdx="1" presStyleCnt="4"/>
      <dgm:spPr/>
    </dgm:pt>
    <dgm:pt modelId="{AA174A40-A527-41DD-B620-8C594FB174CE}" type="pres">
      <dgm:prSet presAssocID="{5FBAD716-4221-4ED7-B592-9A187C5503A8}" presName="text2" presStyleLbl="fgAcc2" presStyleIdx="1" presStyleCnt="4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21794EEB-C141-4CAB-BBD3-9FFBC7DF8CD8}" type="pres">
      <dgm:prSet presAssocID="{5FBAD716-4221-4ED7-B592-9A187C5503A8}" presName="hierChild3" presStyleCnt="0"/>
      <dgm:spPr/>
    </dgm:pt>
    <dgm:pt modelId="{9E2B8646-224B-4281-95FA-6A3BDE98071B}" type="pres">
      <dgm:prSet presAssocID="{91B33BCE-0913-4039-8A2D-7ED91072D2EE}" presName="Name10" presStyleLbl="parChTrans1D2" presStyleIdx="2" presStyleCnt="4"/>
      <dgm:spPr/>
      <dgm:t>
        <a:bodyPr/>
        <a:lstStyle/>
        <a:p>
          <a:endParaRPr lang="en-AU"/>
        </a:p>
      </dgm:t>
    </dgm:pt>
    <dgm:pt modelId="{AB880DE7-7815-4F14-9A1D-B37D2C945003}" type="pres">
      <dgm:prSet presAssocID="{6615BFB0-A1D1-438C-B628-62D7E73525D4}" presName="hierRoot2" presStyleCnt="0"/>
      <dgm:spPr/>
    </dgm:pt>
    <dgm:pt modelId="{C729126A-8936-408F-AF71-91CDE2AC5C39}" type="pres">
      <dgm:prSet presAssocID="{6615BFB0-A1D1-438C-B628-62D7E73525D4}" presName="composite2" presStyleCnt="0"/>
      <dgm:spPr/>
    </dgm:pt>
    <dgm:pt modelId="{BBA05BE9-F320-4433-911E-200E59DCE4CC}" type="pres">
      <dgm:prSet presAssocID="{6615BFB0-A1D1-438C-B628-62D7E73525D4}" presName="background2" presStyleLbl="node2" presStyleIdx="2" presStyleCnt="4"/>
      <dgm:spPr/>
    </dgm:pt>
    <dgm:pt modelId="{F26453BA-5EF5-4B5E-BE6C-A1E8D57CF8F9}" type="pres">
      <dgm:prSet presAssocID="{6615BFB0-A1D1-438C-B628-62D7E73525D4}" presName="text2" presStyleLbl="fgAcc2" presStyleIdx="2" presStyleCnt="4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79724313-71EB-480B-9793-D77BED3428BE}" type="pres">
      <dgm:prSet presAssocID="{6615BFB0-A1D1-438C-B628-62D7E73525D4}" presName="hierChild3" presStyleCnt="0"/>
      <dgm:spPr/>
    </dgm:pt>
    <dgm:pt modelId="{069596BB-4C06-4F22-969A-0722FDEFDDA2}" type="pres">
      <dgm:prSet presAssocID="{4D9B6507-2062-46EA-95E6-162EBBDD5DF2}" presName="Name10" presStyleLbl="parChTrans1D2" presStyleIdx="3" presStyleCnt="4"/>
      <dgm:spPr/>
      <dgm:t>
        <a:bodyPr/>
        <a:lstStyle/>
        <a:p>
          <a:endParaRPr lang="en-AU"/>
        </a:p>
      </dgm:t>
    </dgm:pt>
    <dgm:pt modelId="{85D1DB38-2595-4DE7-A460-0BC1B5636605}" type="pres">
      <dgm:prSet presAssocID="{FE7B76C5-BC66-4AE6-8E6E-37BDE6BA4448}" presName="hierRoot2" presStyleCnt="0"/>
      <dgm:spPr/>
    </dgm:pt>
    <dgm:pt modelId="{1E90BCC5-1571-44B0-B4CA-A956E55FC640}" type="pres">
      <dgm:prSet presAssocID="{FE7B76C5-BC66-4AE6-8E6E-37BDE6BA4448}" presName="composite2" presStyleCnt="0"/>
      <dgm:spPr/>
    </dgm:pt>
    <dgm:pt modelId="{9EED3A65-277A-4AE9-8A97-28436404E791}" type="pres">
      <dgm:prSet presAssocID="{FE7B76C5-BC66-4AE6-8E6E-37BDE6BA4448}" presName="background2" presStyleLbl="node2" presStyleIdx="3" presStyleCnt="4"/>
      <dgm:spPr/>
    </dgm:pt>
    <dgm:pt modelId="{BFEF5ED9-6C4F-481F-B9B7-B73030511038}" type="pres">
      <dgm:prSet presAssocID="{FE7B76C5-BC66-4AE6-8E6E-37BDE6BA4448}" presName="text2" presStyleLbl="fgAcc2" presStyleIdx="3" presStyleCnt="4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778FA650-FD3B-4848-9BDE-8A541CC1145D}" type="pres">
      <dgm:prSet presAssocID="{FE7B76C5-BC66-4AE6-8E6E-37BDE6BA4448}" presName="hierChild3" presStyleCnt="0"/>
      <dgm:spPr/>
    </dgm:pt>
  </dgm:ptLst>
  <dgm:cxnLst>
    <dgm:cxn modelId="{BFA8E545-1E4B-4D94-BFE5-9C4B9155DFD3}" type="presOf" srcId="{0714C841-2F5B-45BB-9A69-86F84CD11AC9}" destId="{093DBB41-EF1F-4E2A-BFD5-1B51C2521DF9}" srcOrd="0" destOrd="0" presId="urn:microsoft.com/office/officeart/2005/8/layout/hierarchy1"/>
    <dgm:cxn modelId="{4C565E1C-B3A4-4056-9764-2CA9F3D0A586}" type="presOf" srcId="{A53C793C-A3BE-4AC7-9CA2-96C91F61FBCC}" destId="{EB2E5C2D-03C8-4BA8-B102-4F70221DC8E2}" srcOrd="0" destOrd="0" presId="urn:microsoft.com/office/officeart/2005/8/layout/hierarchy1"/>
    <dgm:cxn modelId="{CF57A48B-80EB-4F7F-88E5-0266B82040DE}" type="presOf" srcId="{4D9B6507-2062-46EA-95E6-162EBBDD5DF2}" destId="{069596BB-4C06-4F22-969A-0722FDEFDDA2}" srcOrd="0" destOrd="0" presId="urn:microsoft.com/office/officeart/2005/8/layout/hierarchy1"/>
    <dgm:cxn modelId="{8DEB1CD5-9183-4B28-B9D9-3B9787BCE981}" type="presOf" srcId="{5FBAD716-4221-4ED7-B592-9A187C5503A8}" destId="{AA174A40-A527-41DD-B620-8C594FB174CE}" srcOrd="0" destOrd="0" presId="urn:microsoft.com/office/officeart/2005/8/layout/hierarchy1"/>
    <dgm:cxn modelId="{F7FABEFC-C021-46DA-AED2-D594AE462AAD}" srcId="{D3C69761-4ECA-46B1-8807-A59FEABFAD4E}" destId="{0A14ED5C-0596-46D6-B7B0-7C40FB64558D}" srcOrd="0" destOrd="0" parTransId="{0714C841-2F5B-45BB-9A69-86F84CD11AC9}" sibTransId="{EF9D2E21-0CBF-4C51-96F0-770D31F5F516}"/>
    <dgm:cxn modelId="{BD03B720-E836-4652-952A-69B8DEE0A368}" type="presOf" srcId="{6615BFB0-A1D1-438C-B628-62D7E73525D4}" destId="{F26453BA-5EF5-4B5E-BE6C-A1E8D57CF8F9}" srcOrd="0" destOrd="0" presId="urn:microsoft.com/office/officeart/2005/8/layout/hierarchy1"/>
    <dgm:cxn modelId="{528A880C-545B-403D-8732-D9069DF0E073}" type="presOf" srcId="{D3C69761-4ECA-46B1-8807-A59FEABFAD4E}" destId="{F5FB0A85-491B-44A0-A6FA-3B5C3530C898}" srcOrd="0" destOrd="0" presId="urn:microsoft.com/office/officeart/2005/8/layout/hierarchy1"/>
    <dgm:cxn modelId="{BFFB368B-A7E7-4884-889B-E5E9BBA5698B}" srcId="{A53C793C-A3BE-4AC7-9CA2-96C91F61FBCC}" destId="{D3C69761-4ECA-46B1-8807-A59FEABFAD4E}" srcOrd="0" destOrd="0" parTransId="{3911B2BD-28EF-45B2-B85C-046478EC2401}" sibTransId="{93578D2C-CBA4-4E51-BE98-87D7B7BDD259}"/>
    <dgm:cxn modelId="{C09074E3-C16B-487D-BD34-24274F761BB5}" srcId="{D3C69761-4ECA-46B1-8807-A59FEABFAD4E}" destId="{5FBAD716-4221-4ED7-B592-9A187C5503A8}" srcOrd="1" destOrd="0" parTransId="{ADB5B3BA-6BC9-4664-BB13-E5C73DF3690C}" sibTransId="{B2F2E9EE-8E17-4E8D-AEF1-E059D7A2E4DD}"/>
    <dgm:cxn modelId="{6651A9A6-A8C0-4F09-BF96-5FA3DB6522A6}" type="presOf" srcId="{ADB5B3BA-6BC9-4664-BB13-E5C73DF3690C}" destId="{9FE8C0AC-6AB2-485D-AFA6-9454E6B2DE04}" srcOrd="0" destOrd="0" presId="urn:microsoft.com/office/officeart/2005/8/layout/hierarchy1"/>
    <dgm:cxn modelId="{7BF19455-C772-4CEF-B160-4860B15B7579}" srcId="{D3C69761-4ECA-46B1-8807-A59FEABFAD4E}" destId="{6615BFB0-A1D1-438C-B628-62D7E73525D4}" srcOrd="2" destOrd="0" parTransId="{91B33BCE-0913-4039-8A2D-7ED91072D2EE}" sibTransId="{F1C93084-88A6-4E57-A08B-7CC59FB616A3}"/>
    <dgm:cxn modelId="{43F180CB-2233-4F5A-B837-6E71BE6720D1}" type="presOf" srcId="{FE7B76C5-BC66-4AE6-8E6E-37BDE6BA4448}" destId="{BFEF5ED9-6C4F-481F-B9B7-B73030511038}" srcOrd="0" destOrd="0" presId="urn:microsoft.com/office/officeart/2005/8/layout/hierarchy1"/>
    <dgm:cxn modelId="{C215D650-49E0-4CA8-942B-B83FD1CD9D64}" srcId="{D3C69761-4ECA-46B1-8807-A59FEABFAD4E}" destId="{FE7B76C5-BC66-4AE6-8E6E-37BDE6BA4448}" srcOrd="3" destOrd="0" parTransId="{4D9B6507-2062-46EA-95E6-162EBBDD5DF2}" sibTransId="{F4424CF9-F371-4963-BC35-9918B92C6C95}"/>
    <dgm:cxn modelId="{055FECD2-7B3B-4FA2-BE1D-67403C571277}" type="presOf" srcId="{0A14ED5C-0596-46D6-B7B0-7C40FB64558D}" destId="{69CE4B8C-0255-4F5F-8AC0-D3910458D2E9}" srcOrd="0" destOrd="0" presId="urn:microsoft.com/office/officeart/2005/8/layout/hierarchy1"/>
    <dgm:cxn modelId="{1E1589AA-3354-4110-8BDC-9C2709F201E6}" type="presOf" srcId="{91B33BCE-0913-4039-8A2D-7ED91072D2EE}" destId="{9E2B8646-224B-4281-95FA-6A3BDE98071B}" srcOrd="0" destOrd="0" presId="urn:microsoft.com/office/officeart/2005/8/layout/hierarchy1"/>
    <dgm:cxn modelId="{0E10CBF0-98AB-4784-A9B8-207288E516E7}" type="presParOf" srcId="{EB2E5C2D-03C8-4BA8-B102-4F70221DC8E2}" destId="{A6BFD3ED-97FE-456D-A2D7-C87D3BDD9C38}" srcOrd="0" destOrd="0" presId="urn:microsoft.com/office/officeart/2005/8/layout/hierarchy1"/>
    <dgm:cxn modelId="{7EB5A573-1E13-4AD1-AF41-FB28F93F3222}" type="presParOf" srcId="{A6BFD3ED-97FE-456D-A2D7-C87D3BDD9C38}" destId="{E22BF118-FC34-4580-8EE0-86A9424DB10D}" srcOrd="0" destOrd="0" presId="urn:microsoft.com/office/officeart/2005/8/layout/hierarchy1"/>
    <dgm:cxn modelId="{3A81BE86-63E5-4D85-A9F4-E473B07C66BA}" type="presParOf" srcId="{E22BF118-FC34-4580-8EE0-86A9424DB10D}" destId="{04149085-5B91-43E4-BEC7-3C84147C1B74}" srcOrd="0" destOrd="0" presId="urn:microsoft.com/office/officeart/2005/8/layout/hierarchy1"/>
    <dgm:cxn modelId="{83442875-90A3-478D-BB67-ED78C2022184}" type="presParOf" srcId="{E22BF118-FC34-4580-8EE0-86A9424DB10D}" destId="{F5FB0A85-491B-44A0-A6FA-3B5C3530C898}" srcOrd="1" destOrd="0" presId="urn:microsoft.com/office/officeart/2005/8/layout/hierarchy1"/>
    <dgm:cxn modelId="{49E50E0F-0CED-4E8E-AAEB-75B6FC2DDC30}" type="presParOf" srcId="{A6BFD3ED-97FE-456D-A2D7-C87D3BDD9C38}" destId="{0CE79C5F-9989-467C-A513-88B791E3B284}" srcOrd="1" destOrd="0" presId="urn:microsoft.com/office/officeart/2005/8/layout/hierarchy1"/>
    <dgm:cxn modelId="{D5EB7010-C547-49F0-BDE8-315D2933CDCE}" type="presParOf" srcId="{0CE79C5F-9989-467C-A513-88B791E3B284}" destId="{093DBB41-EF1F-4E2A-BFD5-1B51C2521DF9}" srcOrd="0" destOrd="0" presId="urn:microsoft.com/office/officeart/2005/8/layout/hierarchy1"/>
    <dgm:cxn modelId="{1814E542-6BFF-4C6D-A0FF-6FD261C1C7A9}" type="presParOf" srcId="{0CE79C5F-9989-467C-A513-88B791E3B284}" destId="{D841919B-B9A1-4E1E-815D-F1C918C3483A}" srcOrd="1" destOrd="0" presId="urn:microsoft.com/office/officeart/2005/8/layout/hierarchy1"/>
    <dgm:cxn modelId="{5F9E3FB2-E646-452C-8322-05988D931DAB}" type="presParOf" srcId="{D841919B-B9A1-4E1E-815D-F1C918C3483A}" destId="{0A22A8E1-4EC9-4C5B-99B9-E87C60E9E87D}" srcOrd="0" destOrd="0" presId="urn:microsoft.com/office/officeart/2005/8/layout/hierarchy1"/>
    <dgm:cxn modelId="{5C8D4967-42F3-4365-B1A8-BAC237B1A14F}" type="presParOf" srcId="{0A22A8E1-4EC9-4C5B-99B9-E87C60E9E87D}" destId="{0CFFB082-ABD1-47B2-8B7F-5CE70C4461C6}" srcOrd="0" destOrd="0" presId="urn:microsoft.com/office/officeart/2005/8/layout/hierarchy1"/>
    <dgm:cxn modelId="{CE900A62-26F4-4257-93D5-C347686D2C35}" type="presParOf" srcId="{0A22A8E1-4EC9-4C5B-99B9-E87C60E9E87D}" destId="{69CE4B8C-0255-4F5F-8AC0-D3910458D2E9}" srcOrd="1" destOrd="0" presId="urn:microsoft.com/office/officeart/2005/8/layout/hierarchy1"/>
    <dgm:cxn modelId="{2DD1F5E2-262C-4E29-84F9-E59A2166A8B7}" type="presParOf" srcId="{D841919B-B9A1-4E1E-815D-F1C918C3483A}" destId="{20B20040-D0A5-4BD3-8FDB-9015B959A6CA}" srcOrd="1" destOrd="0" presId="urn:microsoft.com/office/officeart/2005/8/layout/hierarchy1"/>
    <dgm:cxn modelId="{23BD7899-9D0D-4917-B737-F64A62264524}" type="presParOf" srcId="{0CE79C5F-9989-467C-A513-88B791E3B284}" destId="{9FE8C0AC-6AB2-485D-AFA6-9454E6B2DE04}" srcOrd="2" destOrd="0" presId="urn:microsoft.com/office/officeart/2005/8/layout/hierarchy1"/>
    <dgm:cxn modelId="{B6E4BFAB-1E5F-4A7A-B779-6CDA232BF46F}" type="presParOf" srcId="{0CE79C5F-9989-467C-A513-88B791E3B284}" destId="{90E94379-0D59-48EF-9273-827523263627}" srcOrd="3" destOrd="0" presId="urn:microsoft.com/office/officeart/2005/8/layout/hierarchy1"/>
    <dgm:cxn modelId="{52BB66A9-5FFF-4846-801A-EEABA9FB912C}" type="presParOf" srcId="{90E94379-0D59-48EF-9273-827523263627}" destId="{7C39C256-2AD9-44CA-B9E5-08E157E8F2FB}" srcOrd="0" destOrd="0" presId="urn:microsoft.com/office/officeart/2005/8/layout/hierarchy1"/>
    <dgm:cxn modelId="{58BAF87A-D6E7-4314-BAEC-E19501875F32}" type="presParOf" srcId="{7C39C256-2AD9-44CA-B9E5-08E157E8F2FB}" destId="{807D87F8-5406-4855-B4B1-7155449AE6E2}" srcOrd="0" destOrd="0" presId="urn:microsoft.com/office/officeart/2005/8/layout/hierarchy1"/>
    <dgm:cxn modelId="{10FB35EE-6067-47A2-A7AD-EB58200C9CA3}" type="presParOf" srcId="{7C39C256-2AD9-44CA-B9E5-08E157E8F2FB}" destId="{AA174A40-A527-41DD-B620-8C594FB174CE}" srcOrd="1" destOrd="0" presId="urn:microsoft.com/office/officeart/2005/8/layout/hierarchy1"/>
    <dgm:cxn modelId="{7E7C376E-36E2-44BF-88CE-F8387C92D639}" type="presParOf" srcId="{90E94379-0D59-48EF-9273-827523263627}" destId="{21794EEB-C141-4CAB-BBD3-9FFBC7DF8CD8}" srcOrd="1" destOrd="0" presId="urn:microsoft.com/office/officeart/2005/8/layout/hierarchy1"/>
    <dgm:cxn modelId="{1BB02013-54A0-4127-B179-4486E3C1CB7B}" type="presParOf" srcId="{0CE79C5F-9989-467C-A513-88B791E3B284}" destId="{9E2B8646-224B-4281-95FA-6A3BDE98071B}" srcOrd="4" destOrd="0" presId="urn:microsoft.com/office/officeart/2005/8/layout/hierarchy1"/>
    <dgm:cxn modelId="{40A5F177-CC0A-49D9-A4F8-FC3E4CCECDF2}" type="presParOf" srcId="{0CE79C5F-9989-467C-A513-88B791E3B284}" destId="{AB880DE7-7815-4F14-9A1D-B37D2C945003}" srcOrd="5" destOrd="0" presId="urn:microsoft.com/office/officeart/2005/8/layout/hierarchy1"/>
    <dgm:cxn modelId="{2CD83A36-5A71-4722-A398-184E1B65EB06}" type="presParOf" srcId="{AB880DE7-7815-4F14-9A1D-B37D2C945003}" destId="{C729126A-8936-408F-AF71-91CDE2AC5C39}" srcOrd="0" destOrd="0" presId="urn:microsoft.com/office/officeart/2005/8/layout/hierarchy1"/>
    <dgm:cxn modelId="{9807AA63-5D47-46C6-B9DD-84C4888CE9A4}" type="presParOf" srcId="{C729126A-8936-408F-AF71-91CDE2AC5C39}" destId="{BBA05BE9-F320-4433-911E-200E59DCE4CC}" srcOrd="0" destOrd="0" presId="urn:microsoft.com/office/officeart/2005/8/layout/hierarchy1"/>
    <dgm:cxn modelId="{A0B26EEB-60AC-41A8-9486-406CAE3EBCF4}" type="presParOf" srcId="{C729126A-8936-408F-AF71-91CDE2AC5C39}" destId="{F26453BA-5EF5-4B5E-BE6C-A1E8D57CF8F9}" srcOrd="1" destOrd="0" presId="urn:microsoft.com/office/officeart/2005/8/layout/hierarchy1"/>
    <dgm:cxn modelId="{EACA567C-11B4-4435-A958-5B47FF3617EE}" type="presParOf" srcId="{AB880DE7-7815-4F14-9A1D-B37D2C945003}" destId="{79724313-71EB-480B-9793-D77BED3428BE}" srcOrd="1" destOrd="0" presId="urn:microsoft.com/office/officeart/2005/8/layout/hierarchy1"/>
    <dgm:cxn modelId="{CE1DD62A-DA85-464F-B138-17860ECD064D}" type="presParOf" srcId="{0CE79C5F-9989-467C-A513-88B791E3B284}" destId="{069596BB-4C06-4F22-969A-0722FDEFDDA2}" srcOrd="6" destOrd="0" presId="urn:microsoft.com/office/officeart/2005/8/layout/hierarchy1"/>
    <dgm:cxn modelId="{1ED8390F-7983-4E74-9470-A2BAC3023B75}" type="presParOf" srcId="{0CE79C5F-9989-467C-A513-88B791E3B284}" destId="{85D1DB38-2595-4DE7-A460-0BC1B5636605}" srcOrd="7" destOrd="0" presId="urn:microsoft.com/office/officeart/2005/8/layout/hierarchy1"/>
    <dgm:cxn modelId="{9E2817E5-B1C2-49C4-AE7A-6C159E5FD342}" type="presParOf" srcId="{85D1DB38-2595-4DE7-A460-0BC1B5636605}" destId="{1E90BCC5-1571-44B0-B4CA-A956E55FC640}" srcOrd="0" destOrd="0" presId="urn:microsoft.com/office/officeart/2005/8/layout/hierarchy1"/>
    <dgm:cxn modelId="{5B7C8651-5E28-45AF-813F-249F2B65226E}" type="presParOf" srcId="{1E90BCC5-1571-44B0-B4CA-A956E55FC640}" destId="{9EED3A65-277A-4AE9-8A97-28436404E791}" srcOrd="0" destOrd="0" presId="urn:microsoft.com/office/officeart/2005/8/layout/hierarchy1"/>
    <dgm:cxn modelId="{AB1DA9DF-16A9-46C2-A1F5-B452933788EE}" type="presParOf" srcId="{1E90BCC5-1571-44B0-B4CA-A956E55FC640}" destId="{BFEF5ED9-6C4F-481F-B9B7-B73030511038}" srcOrd="1" destOrd="0" presId="urn:microsoft.com/office/officeart/2005/8/layout/hierarchy1"/>
    <dgm:cxn modelId="{FA7802B6-8E47-419F-82B3-BA160C809A80}" type="presParOf" srcId="{85D1DB38-2595-4DE7-A460-0BC1B5636605}" destId="{778FA650-FD3B-4848-9BDE-8A541CC1145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5C51FF8-9A25-498D-B219-396C0AF6FD94}" type="doc">
      <dgm:prSet loTypeId="urn:microsoft.com/office/officeart/2005/8/layout/cycle8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AU"/>
        </a:p>
      </dgm:t>
    </dgm:pt>
    <dgm:pt modelId="{26F2F9DC-8F87-4C89-A5EE-1F5D2ED2B093}">
      <dgm:prSet phldrT="[Text]" custT="1"/>
      <dgm:spPr/>
      <dgm:t>
        <a:bodyPr/>
        <a:lstStyle/>
        <a:p>
          <a:r>
            <a:rPr lang="en-AU" sz="1400" b="1" dirty="0" smtClean="0"/>
            <a:t>Community Settlement Services</a:t>
          </a:r>
          <a:endParaRPr lang="en-AU" sz="1400" b="1" dirty="0"/>
        </a:p>
      </dgm:t>
    </dgm:pt>
    <dgm:pt modelId="{0B3DEF40-3131-4C89-B8C4-BF99E1B5C48A}" type="parTrans" cxnId="{404BCDD1-1A50-4976-8BC5-ADC780CA432C}">
      <dgm:prSet/>
      <dgm:spPr/>
      <dgm:t>
        <a:bodyPr/>
        <a:lstStyle/>
        <a:p>
          <a:endParaRPr lang="en-AU"/>
        </a:p>
      </dgm:t>
    </dgm:pt>
    <dgm:pt modelId="{52AC8BBE-2232-4F76-AC0C-CC14CE2886BD}" type="sibTrans" cxnId="{404BCDD1-1A50-4976-8BC5-ADC780CA432C}">
      <dgm:prSet/>
      <dgm:spPr/>
      <dgm:t>
        <a:bodyPr/>
        <a:lstStyle/>
        <a:p>
          <a:endParaRPr lang="en-AU"/>
        </a:p>
      </dgm:t>
    </dgm:pt>
    <dgm:pt modelId="{41FDF3A4-4AA1-44CF-B5D0-D61825E75787}">
      <dgm:prSet phldrT="[Text]" custT="1"/>
      <dgm:spPr/>
      <dgm:t>
        <a:bodyPr/>
        <a:lstStyle/>
        <a:p>
          <a:r>
            <a:rPr lang="en-AU" sz="1600" b="1" dirty="0" smtClean="0">
              <a:solidFill>
                <a:srgbClr val="FF0000"/>
              </a:solidFill>
            </a:rPr>
            <a:t>Community Partners Program</a:t>
          </a:r>
          <a:endParaRPr lang="en-AU" sz="1600" b="1" dirty="0">
            <a:solidFill>
              <a:srgbClr val="FF0000"/>
            </a:solidFill>
          </a:endParaRPr>
        </a:p>
      </dgm:t>
    </dgm:pt>
    <dgm:pt modelId="{72E9D006-241B-459C-A419-E584F015B3D0}" type="parTrans" cxnId="{78FF1F12-57A3-4436-BF4C-B1081108DD71}">
      <dgm:prSet/>
      <dgm:spPr/>
      <dgm:t>
        <a:bodyPr/>
        <a:lstStyle/>
        <a:p>
          <a:endParaRPr lang="en-AU"/>
        </a:p>
      </dgm:t>
    </dgm:pt>
    <dgm:pt modelId="{A80BBBAA-9DEF-4AF2-8754-A286F0CFC493}" type="sibTrans" cxnId="{78FF1F12-57A3-4436-BF4C-B1081108DD71}">
      <dgm:prSet/>
      <dgm:spPr/>
      <dgm:t>
        <a:bodyPr/>
        <a:lstStyle/>
        <a:p>
          <a:endParaRPr lang="en-AU"/>
        </a:p>
      </dgm:t>
    </dgm:pt>
    <dgm:pt modelId="{F36DF742-D7A6-45CE-AF4A-7C3365B956C2}">
      <dgm:prSet phldrT="[Text]" custT="1"/>
      <dgm:spPr/>
      <dgm:t>
        <a:bodyPr/>
        <a:lstStyle/>
        <a:p>
          <a:r>
            <a:rPr lang="en-AU" sz="1400" b="1" smtClean="0"/>
            <a:t>Mental Health Services</a:t>
          </a:r>
          <a:endParaRPr lang="en-AU" sz="1400" b="1"/>
        </a:p>
      </dgm:t>
    </dgm:pt>
    <dgm:pt modelId="{9F87B5BD-30FD-4A33-9098-F8753AB2005A}" type="parTrans" cxnId="{C75A7EC0-EA3B-4341-BBC1-BC50081CA89D}">
      <dgm:prSet/>
      <dgm:spPr/>
      <dgm:t>
        <a:bodyPr/>
        <a:lstStyle/>
        <a:p>
          <a:endParaRPr lang="en-AU"/>
        </a:p>
      </dgm:t>
    </dgm:pt>
    <dgm:pt modelId="{6E60EDC1-76E9-44D5-BC91-ABF4934E8538}" type="sibTrans" cxnId="{C75A7EC0-EA3B-4341-BBC1-BC50081CA89D}">
      <dgm:prSet/>
      <dgm:spPr/>
      <dgm:t>
        <a:bodyPr/>
        <a:lstStyle/>
        <a:p>
          <a:endParaRPr lang="en-AU"/>
        </a:p>
      </dgm:t>
    </dgm:pt>
    <dgm:pt modelId="{0E2532AF-B0CA-47A9-AC80-CD01F4DCF4FA}">
      <dgm:prSet custT="1"/>
      <dgm:spPr/>
      <dgm:t>
        <a:bodyPr/>
        <a:lstStyle/>
        <a:p>
          <a:r>
            <a:rPr lang="en-AU" sz="1400" b="1" smtClean="0"/>
            <a:t>Social Connectedness Project </a:t>
          </a:r>
        </a:p>
        <a:p>
          <a:r>
            <a:rPr lang="en-AU" sz="1400" b="1" smtClean="0"/>
            <a:t> </a:t>
          </a:r>
          <a:r>
            <a:rPr lang="en-AU" sz="1400" b="1" smtClean="0">
              <a:latin typeface="Angelina" panose="00000400000000000000" pitchFamily="2" charset="0"/>
            </a:rPr>
            <a:t>Joyful Line</a:t>
          </a:r>
          <a:endParaRPr lang="en-AU" sz="1400" b="1">
            <a:latin typeface="Angelina" panose="00000400000000000000" pitchFamily="2" charset="0"/>
          </a:endParaRPr>
        </a:p>
      </dgm:t>
    </dgm:pt>
    <dgm:pt modelId="{FA1AE7BD-F1F5-43C0-B7C7-F4DF4E52E4F2}" type="parTrans" cxnId="{C5C62E2C-4FD3-41DC-BA11-BE87640AE4D8}">
      <dgm:prSet/>
      <dgm:spPr/>
      <dgm:t>
        <a:bodyPr/>
        <a:lstStyle/>
        <a:p>
          <a:endParaRPr lang="en-AU"/>
        </a:p>
      </dgm:t>
    </dgm:pt>
    <dgm:pt modelId="{29BC1033-5B18-481C-A6FB-D9BD9160371D}" type="sibTrans" cxnId="{C5C62E2C-4FD3-41DC-BA11-BE87640AE4D8}">
      <dgm:prSet/>
      <dgm:spPr/>
      <dgm:t>
        <a:bodyPr/>
        <a:lstStyle/>
        <a:p>
          <a:endParaRPr lang="en-AU"/>
        </a:p>
      </dgm:t>
    </dgm:pt>
    <dgm:pt modelId="{9238A747-8EB4-448B-9280-B268D8745F2A}">
      <dgm:prSet custT="1"/>
      <dgm:spPr/>
      <dgm:t>
        <a:bodyPr/>
        <a:lstStyle/>
        <a:p>
          <a:r>
            <a:rPr lang="en-AU" sz="1200" b="1" dirty="0" smtClean="0"/>
            <a:t>Community Visitors Scheme </a:t>
          </a:r>
        </a:p>
        <a:p>
          <a:r>
            <a:rPr lang="en-AU" sz="1200" b="1" dirty="0" smtClean="0">
              <a:solidFill>
                <a:srgbClr val="7030A0"/>
              </a:solidFill>
              <a:latin typeface="Baskerville Old Face" panose="02020602080505020303" pitchFamily="18" charset="0"/>
            </a:rPr>
            <a:t>Care Buddies</a:t>
          </a:r>
          <a:endParaRPr lang="en-AU" sz="1200" b="1" dirty="0">
            <a:solidFill>
              <a:srgbClr val="7030A0"/>
            </a:solidFill>
            <a:latin typeface="Baskerville Old Face" panose="02020602080505020303" pitchFamily="18" charset="0"/>
          </a:endParaRPr>
        </a:p>
      </dgm:t>
    </dgm:pt>
    <dgm:pt modelId="{8826171F-36D1-4436-A492-81D83FF680A8}" type="parTrans" cxnId="{1D0E79D3-31F5-4DB0-A000-3B1B11A393F4}">
      <dgm:prSet/>
      <dgm:spPr/>
      <dgm:t>
        <a:bodyPr/>
        <a:lstStyle/>
        <a:p>
          <a:endParaRPr lang="en-AU"/>
        </a:p>
      </dgm:t>
    </dgm:pt>
    <dgm:pt modelId="{6C3353BF-7368-430F-B8CB-8B201D67C838}" type="sibTrans" cxnId="{1D0E79D3-31F5-4DB0-A000-3B1B11A393F4}">
      <dgm:prSet/>
      <dgm:spPr/>
      <dgm:t>
        <a:bodyPr/>
        <a:lstStyle/>
        <a:p>
          <a:endParaRPr lang="en-AU"/>
        </a:p>
      </dgm:t>
    </dgm:pt>
    <dgm:pt modelId="{BC11935A-826C-4789-BB27-BCDEB7FEC4C0}">
      <dgm:prSet custT="1"/>
      <dgm:spPr/>
      <dgm:t>
        <a:bodyPr/>
        <a:lstStyle/>
        <a:p>
          <a:r>
            <a:rPr lang="en-AU" sz="1400" b="1" dirty="0" smtClean="0"/>
            <a:t>Carer Supports Services - </a:t>
          </a:r>
          <a:r>
            <a:rPr lang="en-AU" sz="1200" b="1" dirty="0" smtClean="0">
              <a:latin typeface="Arabic Typesetting" panose="03020402040406030203" pitchFamily="66" charset="-78"/>
              <a:cs typeface="Arabic Typesetting" panose="03020402040406030203" pitchFamily="66" charset="-78"/>
            </a:rPr>
            <a:t>Chinese Parents Special Nets</a:t>
          </a:r>
          <a:endParaRPr lang="en-AU" sz="1200" b="1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gm:t>
    </dgm:pt>
    <dgm:pt modelId="{A8FF2965-6441-4D48-B6FF-D49021BD6067}" type="parTrans" cxnId="{2C7FA2A8-D16F-413B-9C54-BFE142E7DD95}">
      <dgm:prSet/>
      <dgm:spPr/>
      <dgm:t>
        <a:bodyPr/>
        <a:lstStyle/>
        <a:p>
          <a:endParaRPr lang="en-AU"/>
        </a:p>
      </dgm:t>
    </dgm:pt>
    <dgm:pt modelId="{C2F7C617-7E8F-4891-8696-6AD2FCADA1CD}" type="sibTrans" cxnId="{2C7FA2A8-D16F-413B-9C54-BFE142E7DD95}">
      <dgm:prSet/>
      <dgm:spPr/>
      <dgm:t>
        <a:bodyPr/>
        <a:lstStyle/>
        <a:p>
          <a:endParaRPr lang="en-AU"/>
        </a:p>
      </dgm:t>
    </dgm:pt>
    <dgm:pt modelId="{C7679686-CD6E-42C1-827B-D7A50BD3E6F6}" type="pres">
      <dgm:prSet presAssocID="{A5C51FF8-9A25-498D-B219-396C0AF6FD94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60E1A93A-4A14-498B-AA10-2B74E4D837A7}" type="pres">
      <dgm:prSet presAssocID="{A5C51FF8-9A25-498D-B219-396C0AF6FD94}" presName="wedge1" presStyleLbl="node1" presStyleIdx="0" presStyleCnt="6" custLinFactNeighborX="-68" custLinFactNeighborY="-556"/>
      <dgm:spPr/>
      <dgm:t>
        <a:bodyPr/>
        <a:lstStyle/>
        <a:p>
          <a:endParaRPr lang="en-AU"/>
        </a:p>
      </dgm:t>
    </dgm:pt>
    <dgm:pt modelId="{D0622254-8E8E-42F0-BC11-6DBEE65A5F32}" type="pres">
      <dgm:prSet presAssocID="{A5C51FF8-9A25-498D-B219-396C0AF6FD94}" presName="dummy1a" presStyleCnt="0"/>
      <dgm:spPr/>
      <dgm:t>
        <a:bodyPr/>
        <a:lstStyle/>
        <a:p>
          <a:endParaRPr lang="en-AU"/>
        </a:p>
      </dgm:t>
    </dgm:pt>
    <dgm:pt modelId="{93152994-EA72-4CAF-B838-74E31B4E1E61}" type="pres">
      <dgm:prSet presAssocID="{A5C51FF8-9A25-498D-B219-396C0AF6FD94}" presName="dummy1b" presStyleCnt="0"/>
      <dgm:spPr/>
      <dgm:t>
        <a:bodyPr/>
        <a:lstStyle/>
        <a:p>
          <a:endParaRPr lang="en-AU"/>
        </a:p>
      </dgm:t>
    </dgm:pt>
    <dgm:pt modelId="{21B85498-ED9F-44DC-93CF-53CB9A5E6C81}" type="pres">
      <dgm:prSet presAssocID="{A5C51FF8-9A25-498D-B219-396C0AF6FD94}" presName="wedge1Tx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7783E2DD-F167-451F-A3D9-5F3DB6F3F259}" type="pres">
      <dgm:prSet presAssocID="{A5C51FF8-9A25-498D-B219-396C0AF6FD94}" presName="wedge2" presStyleLbl="node1" presStyleIdx="1" presStyleCnt="6" custAng="0" custScaleX="101009" custLinFactNeighborX="6317" custLinFactNeighborY="-722"/>
      <dgm:spPr/>
      <dgm:t>
        <a:bodyPr/>
        <a:lstStyle/>
        <a:p>
          <a:endParaRPr lang="en-AU"/>
        </a:p>
      </dgm:t>
    </dgm:pt>
    <dgm:pt modelId="{6E20F0FD-3525-489F-B7F5-605DA95A3E42}" type="pres">
      <dgm:prSet presAssocID="{A5C51FF8-9A25-498D-B219-396C0AF6FD94}" presName="dummy2a" presStyleCnt="0"/>
      <dgm:spPr/>
      <dgm:t>
        <a:bodyPr/>
        <a:lstStyle/>
        <a:p>
          <a:endParaRPr lang="en-AU"/>
        </a:p>
      </dgm:t>
    </dgm:pt>
    <dgm:pt modelId="{6027383B-06C8-40C2-98CE-B91E51B4D72C}" type="pres">
      <dgm:prSet presAssocID="{A5C51FF8-9A25-498D-B219-396C0AF6FD94}" presName="dummy2b" presStyleCnt="0"/>
      <dgm:spPr/>
      <dgm:t>
        <a:bodyPr/>
        <a:lstStyle/>
        <a:p>
          <a:endParaRPr lang="en-AU"/>
        </a:p>
      </dgm:t>
    </dgm:pt>
    <dgm:pt modelId="{DDE680B7-03F4-440D-BD67-F2070E6E2461}" type="pres">
      <dgm:prSet presAssocID="{A5C51FF8-9A25-498D-B219-396C0AF6FD94}" presName="wedge2Tx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78594F9-6240-4F7F-A6BC-59B99BC0ED1D}" type="pres">
      <dgm:prSet presAssocID="{A5C51FF8-9A25-498D-B219-396C0AF6FD94}" presName="wedge3" presStyleLbl="node1" presStyleIdx="2" presStyleCnt="6" custLinFactNeighborX="-68" custLinFactNeighborY="-887"/>
      <dgm:spPr/>
      <dgm:t>
        <a:bodyPr/>
        <a:lstStyle/>
        <a:p>
          <a:endParaRPr lang="en-AU"/>
        </a:p>
      </dgm:t>
    </dgm:pt>
    <dgm:pt modelId="{0A8424BF-3617-4192-B0B1-67E14D9D5DF9}" type="pres">
      <dgm:prSet presAssocID="{A5C51FF8-9A25-498D-B219-396C0AF6FD94}" presName="dummy3a" presStyleCnt="0"/>
      <dgm:spPr/>
      <dgm:t>
        <a:bodyPr/>
        <a:lstStyle/>
        <a:p>
          <a:endParaRPr lang="en-AU"/>
        </a:p>
      </dgm:t>
    </dgm:pt>
    <dgm:pt modelId="{C47E1EE7-C3EC-47B0-8CEE-25E580F92CAC}" type="pres">
      <dgm:prSet presAssocID="{A5C51FF8-9A25-498D-B219-396C0AF6FD94}" presName="dummy3b" presStyleCnt="0"/>
      <dgm:spPr/>
      <dgm:t>
        <a:bodyPr/>
        <a:lstStyle/>
        <a:p>
          <a:endParaRPr lang="en-AU"/>
        </a:p>
      </dgm:t>
    </dgm:pt>
    <dgm:pt modelId="{AE92859D-2A7A-4162-9637-BA11F21DE117}" type="pres">
      <dgm:prSet presAssocID="{A5C51FF8-9A25-498D-B219-396C0AF6FD94}" presName="wedge3Tx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BD458E89-1E1F-4212-9219-63EF23238849}" type="pres">
      <dgm:prSet presAssocID="{A5C51FF8-9A25-498D-B219-396C0AF6FD94}" presName="wedge4" presStyleLbl="node1" presStyleIdx="3" presStyleCnt="6"/>
      <dgm:spPr/>
      <dgm:t>
        <a:bodyPr/>
        <a:lstStyle/>
        <a:p>
          <a:endParaRPr lang="en-AU"/>
        </a:p>
      </dgm:t>
    </dgm:pt>
    <dgm:pt modelId="{7D87CCD5-0049-43B6-B588-C35F930380BB}" type="pres">
      <dgm:prSet presAssocID="{A5C51FF8-9A25-498D-B219-396C0AF6FD94}" presName="dummy4a" presStyleCnt="0"/>
      <dgm:spPr/>
      <dgm:t>
        <a:bodyPr/>
        <a:lstStyle/>
        <a:p>
          <a:endParaRPr lang="en-AU"/>
        </a:p>
      </dgm:t>
    </dgm:pt>
    <dgm:pt modelId="{349FE5B1-9577-42E6-A6F4-969F1EA0F5E7}" type="pres">
      <dgm:prSet presAssocID="{A5C51FF8-9A25-498D-B219-396C0AF6FD94}" presName="dummy4b" presStyleCnt="0"/>
      <dgm:spPr/>
      <dgm:t>
        <a:bodyPr/>
        <a:lstStyle/>
        <a:p>
          <a:endParaRPr lang="en-AU"/>
        </a:p>
      </dgm:t>
    </dgm:pt>
    <dgm:pt modelId="{3BD1BFE7-D01C-4063-B54F-C1D912C3D530}" type="pres">
      <dgm:prSet presAssocID="{A5C51FF8-9A25-498D-B219-396C0AF6FD94}" presName="wedge4Tx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519D492-7D97-494D-8016-94C06B90D507}" type="pres">
      <dgm:prSet presAssocID="{A5C51FF8-9A25-498D-B219-396C0AF6FD94}" presName="wedge5" presStyleLbl="node1" presStyleIdx="4" presStyleCnt="6" custScaleX="98531" custLinFactNeighborX="1634" custLinFactNeighborY="-216"/>
      <dgm:spPr/>
      <dgm:t>
        <a:bodyPr/>
        <a:lstStyle/>
        <a:p>
          <a:endParaRPr lang="en-AU"/>
        </a:p>
      </dgm:t>
    </dgm:pt>
    <dgm:pt modelId="{847030B5-F505-449E-8144-C87FA790730D}" type="pres">
      <dgm:prSet presAssocID="{A5C51FF8-9A25-498D-B219-396C0AF6FD94}" presName="dummy5a" presStyleCnt="0"/>
      <dgm:spPr/>
      <dgm:t>
        <a:bodyPr/>
        <a:lstStyle/>
        <a:p>
          <a:endParaRPr lang="en-AU"/>
        </a:p>
      </dgm:t>
    </dgm:pt>
    <dgm:pt modelId="{082F2B90-DD7C-487D-9BD4-71EC0514030C}" type="pres">
      <dgm:prSet presAssocID="{A5C51FF8-9A25-498D-B219-396C0AF6FD94}" presName="dummy5b" presStyleCnt="0"/>
      <dgm:spPr/>
      <dgm:t>
        <a:bodyPr/>
        <a:lstStyle/>
        <a:p>
          <a:endParaRPr lang="en-AU"/>
        </a:p>
      </dgm:t>
    </dgm:pt>
    <dgm:pt modelId="{62271221-9D9C-4FE4-AEB4-E87CC5DF9E21}" type="pres">
      <dgm:prSet presAssocID="{A5C51FF8-9A25-498D-B219-396C0AF6FD94}" presName="wedge5Tx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992473FE-9A5F-46FA-AFCB-0F4C2B944207}" type="pres">
      <dgm:prSet presAssocID="{A5C51FF8-9A25-498D-B219-396C0AF6FD94}" presName="wedge6" presStyleLbl="node1" presStyleIdx="5" presStyleCnt="6"/>
      <dgm:spPr/>
      <dgm:t>
        <a:bodyPr/>
        <a:lstStyle/>
        <a:p>
          <a:endParaRPr lang="en-AU"/>
        </a:p>
      </dgm:t>
    </dgm:pt>
    <dgm:pt modelId="{7CC66533-6E72-465E-8E87-491AA0A4A91E}" type="pres">
      <dgm:prSet presAssocID="{A5C51FF8-9A25-498D-B219-396C0AF6FD94}" presName="dummy6a" presStyleCnt="0"/>
      <dgm:spPr/>
      <dgm:t>
        <a:bodyPr/>
        <a:lstStyle/>
        <a:p>
          <a:endParaRPr lang="en-AU"/>
        </a:p>
      </dgm:t>
    </dgm:pt>
    <dgm:pt modelId="{9E75F348-1DBA-4F7F-B991-7F9496904B9F}" type="pres">
      <dgm:prSet presAssocID="{A5C51FF8-9A25-498D-B219-396C0AF6FD94}" presName="dummy6b" presStyleCnt="0"/>
      <dgm:spPr/>
      <dgm:t>
        <a:bodyPr/>
        <a:lstStyle/>
        <a:p>
          <a:endParaRPr lang="en-AU"/>
        </a:p>
      </dgm:t>
    </dgm:pt>
    <dgm:pt modelId="{B6B90262-F6A1-453E-8ED9-EBC6EC53C375}" type="pres">
      <dgm:prSet presAssocID="{A5C51FF8-9A25-498D-B219-396C0AF6FD94}" presName="wedge6Tx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6DF837DE-A362-42EE-80E3-EBEB39300152}" type="pres">
      <dgm:prSet presAssocID="{52AC8BBE-2232-4F76-AC0C-CC14CE2886BD}" presName="arrowWedge1" presStyleLbl="fgSibTrans2D1" presStyleIdx="0" presStyleCnt="6"/>
      <dgm:spPr/>
      <dgm:t>
        <a:bodyPr/>
        <a:lstStyle/>
        <a:p>
          <a:endParaRPr lang="en-AU"/>
        </a:p>
      </dgm:t>
    </dgm:pt>
    <dgm:pt modelId="{55860587-420F-4C4A-A770-98ED2B7361A1}" type="pres">
      <dgm:prSet presAssocID="{A80BBBAA-9DEF-4AF2-8754-A286F0CFC493}" presName="arrowWedge2" presStyleLbl="fgSibTrans2D1" presStyleIdx="1" presStyleCnt="6"/>
      <dgm:spPr/>
      <dgm:t>
        <a:bodyPr/>
        <a:lstStyle/>
        <a:p>
          <a:endParaRPr lang="en-AU"/>
        </a:p>
      </dgm:t>
    </dgm:pt>
    <dgm:pt modelId="{7730B7A2-8235-482D-8B41-FF2A5CA7CDA9}" type="pres">
      <dgm:prSet presAssocID="{6E60EDC1-76E9-44D5-BC91-ABF4934E8538}" presName="arrowWedge3" presStyleLbl="fgSibTrans2D1" presStyleIdx="2" presStyleCnt="6"/>
      <dgm:spPr/>
      <dgm:t>
        <a:bodyPr/>
        <a:lstStyle/>
        <a:p>
          <a:endParaRPr lang="en-AU"/>
        </a:p>
      </dgm:t>
    </dgm:pt>
    <dgm:pt modelId="{6D002890-7BB9-4126-B3F9-9243FE88C0F5}" type="pres">
      <dgm:prSet presAssocID="{29BC1033-5B18-481C-A6FB-D9BD9160371D}" presName="arrowWedge4" presStyleLbl="fgSibTrans2D1" presStyleIdx="3" presStyleCnt="6"/>
      <dgm:spPr/>
      <dgm:t>
        <a:bodyPr/>
        <a:lstStyle/>
        <a:p>
          <a:endParaRPr lang="en-AU"/>
        </a:p>
      </dgm:t>
    </dgm:pt>
    <dgm:pt modelId="{68B79006-6ADB-40B8-8FE1-BDF025A773E2}" type="pres">
      <dgm:prSet presAssocID="{6C3353BF-7368-430F-B8CB-8B201D67C838}" presName="arrowWedge5" presStyleLbl="fgSibTrans2D1" presStyleIdx="4" presStyleCnt="6" custScaleX="108780" custLinFactNeighborX="1215" custLinFactNeighborY="-1233"/>
      <dgm:spPr/>
      <dgm:t>
        <a:bodyPr/>
        <a:lstStyle/>
        <a:p>
          <a:endParaRPr lang="en-AU"/>
        </a:p>
      </dgm:t>
    </dgm:pt>
    <dgm:pt modelId="{A66C569E-359C-493A-A5B7-964B293CAB2C}" type="pres">
      <dgm:prSet presAssocID="{C2F7C617-7E8F-4891-8696-6AD2FCADA1CD}" presName="arrowWedge6" presStyleLbl="fgSibTrans2D1" presStyleIdx="5" presStyleCnt="6"/>
      <dgm:spPr/>
      <dgm:t>
        <a:bodyPr/>
        <a:lstStyle/>
        <a:p>
          <a:endParaRPr lang="en-AU"/>
        </a:p>
      </dgm:t>
    </dgm:pt>
  </dgm:ptLst>
  <dgm:cxnLst>
    <dgm:cxn modelId="{2C107879-4D48-440F-8AEA-A4CB48F7BE38}" type="presOf" srcId="{26F2F9DC-8F87-4C89-A5EE-1F5D2ED2B093}" destId="{21B85498-ED9F-44DC-93CF-53CB9A5E6C81}" srcOrd="1" destOrd="0" presId="urn:microsoft.com/office/officeart/2005/8/layout/cycle8"/>
    <dgm:cxn modelId="{8CBB0698-AD13-45F0-91E3-E41EB8AB02E5}" type="presOf" srcId="{41FDF3A4-4AA1-44CF-B5D0-D61825E75787}" destId="{7783E2DD-F167-451F-A3D9-5F3DB6F3F259}" srcOrd="0" destOrd="0" presId="urn:microsoft.com/office/officeart/2005/8/layout/cycle8"/>
    <dgm:cxn modelId="{2157013A-AFA0-42BA-83DD-8112B3D4ED9D}" type="presOf" srcId="{BC11935A-826C-4789-BB27-BCDEB7FEC4C0}" destId="{B6B90262-F6A1-453E-8ED9-EBC6EC53C375}" srcOrd="1" destOrd="0" presId="urn:microsoft.com/office/officeart/2005/8/layout/cycle8"/>
    <dgm:cxn modelId="{89BB2ACB-92A9-4686-84DB-4B02C12E0245}" type="presOf" srcId="{26F2F9DC-8F87-4C89-A5EE-1F5D2ED2B093}" destId="{60E1A93A-4A14-498B-AA10-2B74E4D837A7}" srcOrd="0" destOrd="0" presId="urn:microsoft.com/office/officeart/2005/8/layout/cycle8"/>
    <dgm:cxn modelId="{EA11D5B0-8819-493D-AAFB-BDEC8269765F}" type="presOf" srcId="{0E2532AF-B0CA-47A9-AC80-CD01F4DCF4FA}" destId="{3BD1BFE7-D01C-4063-B54F-C1D912C3D530}" srcOrd="1" destOrd="0" presId="urn:microsoft.com/office/officeart/2005/8/layout/cycle8"/>
    <dgm:cxn modelId="{C75A7EC0-EA3B-4341-BBC1-BC50081CA89D}" srcId="{A5C51FF8-9A25-498D-B219-396C0AF6FD94}" destId="{F36DF742-D7A6-45CE-AF4A-7C3365B956C2}" srcOrd="2" destOrd="0" parTransId="{9F87B5BD-30FD-4A33-9098-F8753AB2005A}" sibTransId="{6E60EDC1-76E9-44D5-BC91-ABF4934E8538}"/>
    <dgm:cxn modelId="{1D0E79D3-31F5-4DB0-A000-3B1B11A393F4}" srcId="{A5C51FF8-9A25-498D-B219-396C0AF6FD94}" destId="{9238A747-8EB4-448B-9280-B268D8745F2A}" srcOrd="4" destOrd="0" parTransId="{8826171F-36D1-4436-A492-81D83FF680A8}" sibTransId="{6C3353BF-7368-430F-B8CB-8B201D67C838}"/>
    <dgm:cxn modelId="{CD565A89-17C9-44D7-B8F4-689D042E448C}" type="presOf" srcId="{0E2532AF-B0CA-47A9-AC80-CD01F4DCF4FA}" destId="{BD458E89-1E1F-4212-9219-63EF23238849}" srcOrd="0" destOrd="0" presId="urn:microsoft.com/office/officeart/2005/8/layout/cycle8"/>
    <dgm:cxn modelId="{404BCDD1-1A50-4976-8BC5-ADC780CA432C}" srcId="{A5C51FF8-9A25-498D-B219-396C0AF6FD94}" destId="{26F2F9DC-8F87-4C89-A5EE-1F5D2ED2B093}" srcOrd="0" destOrd="0" parTransId="{0B3DEF40-3131-4C89-B8C4-BF99E1B5C48A}" sibTransId="{52AC8BBE-2232-4F76-AC0C-CC14CE2886BD}"/>
    <dgm:cxn modelId="{4FD26356-55C3-4CE8-8991-F54DE98CDB61}" type="presOf" srcId="{BC11935A-826C-4789-BB27-BCDEB7FEC4C0}" destId="{992473FE-9A5F-46FA-AFCB-0F4C2B944207}" srcOrd="0" destOrd="0" presId="urn:microsoft.com/office/officeart/2005/8/layout/cycle8"/>
    <dgm:cxn modelId="{0B1D6AA1-F139-4639-A12C-FDC6FB528E79}" type="presOf" srcId="{A5C51FF8-9A25-498D-B219-396C0AF6FD94}" destId="{C7679686-CD6E-42C1-827B-D7A50BD3E6F6}" srcOrd="0" destOrd="0" presId="urn:microsoft.com/office/officeart/2005/8/layout/cycle8"/>
    <dgm:cxn modelId="{81EBEC67-9887-4F67-9E66-2C5D13C9C670}" type="presOf" srcId="{41FDF3A4-4AA1-44CF-B5D0-D61825E75787}" destId="{DDE680B7-03F4-440D-BD67-F2070E6E2461}" srcOrd="1" destOrd="0" presId="urn:microsoft.com/office/officeart/2005/8/layout/cycle8"/>
    <dgm:cxn modelId="{E34657B9-3AB8-465E-A0B4-4390BB8D86C7}" type="presOf" srcId="{9238A747-8EB4-448B-9280-B268D8745F2A}" destId="{62271221-9D9C-4FE4-AEB4-E87CC5DF9E21}" srcOrd="1" destOrd="0" presId="urn:microsoft.com/office/officeart/2005/8/layout/cycle8"/>
    <dgm:cxn modelId="{C5C62E2C-4FD3-41DC-BA11-BE87640AE4D8}" srcId="{A5C51FF8-9A25-498D-B219-396C0AF6FD94}" destId="{0E2532AF-B0CA-47A9-AC80-CD01F4DCF4FA}" srcOrd="3" destOrd="0" parTransId="{FA1AE7BD-F1F5-43C0-B7C7-F4DF4E52E4F2}" sibTransId="{29BC1033-5B18-481C-A6FB-D9BD9160371D}"/>
    <dgm:cxn modelId="{2C7FA2A8-D16F-413B-9C54-BFE142E7DD95}" srcId="{A5C51FF8-9A25-498D-B219-396C0AF6FD94}" destId="{BC11935A-826C-4789-BB27-BCDEB7FEC4C0}" srcOrd="5" destOrd="0" parTransId="{A8FF2965-6441-4D48-B6FF-D49021BD6067}" sibTransId="{C2F7C617-7E8F-4891-8696-6AD2FCADA1CD}"/>
    <dgm:cxn modelId="{78FF1F12-57A3-4436-BF4C-B1081108DD71}" srcId="{A5C51FF8-9A25-498D-B219-396C0AF6FD94}" destId="{41FDF3A4-4AA1-44CF-B5D0-D61825E75787}" srcOrd="1" destOrd="0" parTransId="{72E9D006-241B-459C-A419-E584F015B3D0}" sibTransId="{A80BBBAA-9DEF-4AF2-8754-A286F0CFC493}"/>
    <dgm:cxn modelId="{3E3B1F89-37D5-4C72-B308-E8D14A274CB7}" type="presOf" srcId="{F36DF742-D7A6-45CE-AF4A-7C3365B956C2}" destId="{C78594F9-6240-4F7F-A6BC-59B99BC0ED1D}" srcOrd="0" destOrd="0" presId="urn:microsoft.com/office/officeart/2005/8/layout/cycle8"/>
    <dgm:cxn modelId="{5232FBC8-B9F2-456A-AE43-B55E6D287246}" type="presOf" srcId="{9238A747-8EB4-448B-9280-B268D8745F2A}" destId="{D519D492-7D97-494D-8016-94C06B90D507}" srcOrd="0" destOrd="0" presId="urn:microsoft.com/office/officeart/2005/8/layout/cycle8"/>
    <dgm:cxn modelId="{6B93EC63-6D6A-4D19-B537-D2E7B7121FD3}" type="presOf" srcId="{F36DF742-D7A6-45CE-AF4A-7C3365B956C2}" destId="{AE92859D-2A7A-4162-9637-BA11F21DE117}" srcOrd="1" destOrd="0" presId="urn:microsoft.com/office/officeart/2005/8/layout/cycle8"/>
    <dgm:cxn modelId="{9B344842-FF34-4DBB-BEB2-9CBBB3406E2A}" type="presParOf" srcId="{C7679686-CD6E-42C1-827B-D7A50BD3E6F6}" destId="{60E1A93A-4A14-498B-AA10-2B74E4D837A7}" srcOrd="0" destOrd="0" presId="urn:microsoft.com/office/officeart/2005/8/layout/cycle8"/>
    <dgm:cxn modelId="{9988FD0D-E654-4A5F-AC00-B910B9D025F5}" type="presParOf" srcId="{C7679686-CD6E-42C1-827B-D7A50BD3E6F6}" destId="{D0622254-8E8E-42F0-BC11-6DBEE65A5F32}" srcOrd="1" destOrd="0" presId="urn:microsoft.com/office/officeart/2005/8/layout/cycle8"/>
    <dgm:cxn modelId="{8BAE81F7-4881-48FA-BE05-D3218FD32ED7}" type="presParOf" srcId="{C7679686-CD6E-42C1-827B-D7A50BD3E6F6}" destId="{93152994-EA72-4CAF-B838-74E31B4E1E61}" srcOrd="2" destOrd="0" presId="urn:microsoft.com/office/officeart/2005/8/layout/cycle8"/>
    <dgm:cxn modelId="{0B85EB1D-3F6E-44FA-B4C5-7A9EB80EDA8A}" type="presParOf" srcId="{C7679686-CD6E-42C1-827B-D7A50BD3E6F6}" destId="{21B85498-ED9F-44DC-93CF-53CB9A5E6C81}" srcOrd="3" destOrd="0" presId="urn:microsoft.com/office/officeart/2005/8/layout/cycle8"/>
    <dgm:cxn modelId="{8E09FD5F-1F69-4C70-B317-A346BEB5DED6}" type="presParOf" srcId="{C7679686-CD6E-42C1-827B-D7A50BD3E6F6}" destId="{7783E2DD-F167-451F-A3D9-5F3DB6F3F259}" srcOrd="4" destOrd="0" presId="urn:microsoft.com/office/officeart/2005/8/layout/cycle8"/>
    <dgm:cxn modelId="{D83122A0-ED04-413E-9B53-F67D6DCF27CE}" type="presParOf" srcId="{C7679686-CD6E-42C1-827B-D7A50BD3E6F6}" destId="{6E20F0FD-3525-489F-B7F5-605DA95A3E42}" srcOrd="5" destOrd="0" presId="urn:microsoft.com/office/officeart/2005/8/layout/cycle8"/>
    <dgm:cxn modelId="{470FED2B-D710-4DBE-A183-587C7DCC03A2}" type="presParOf" srcId="{C7679686-CD6E-42C1-827B-D7A50BD3E6F6}" destId="{6027383B-06C8-40C2-98CE-B91E51B4D72C}" srcOrd="6" destOrd="0" presId="urn:microsoft.com/office/officeart/2005/8/layout/cycle8"/>
    <dgm:cxn modelId="{38E589AA-2BFD-42DA-B31A-58A2D58FC7CE}" type="presParOf" srcId="{C7679686-CD6E-42C1-827B-D7A50BD3E6F6}" destId="{DDE680B7-03F4-440D-BD67-F2070E6E2461}" srcOrd="7" destOrd="0" presId="urn:microsoft.com/office/officeart/2005/8/layout/cycle8"/>
    <dgm:cxn modelId="{B145E9A9-66DB-47B4-AE22-C6C48B4E37D0}" type="presParOf" srcId="{C7679686-CD6E-42C1-827B-D7A50BD3E6F6}" destId="{C78594F9-6240-4F7F-A6BC-59B99BC0ED1D}" srcOrd="8" destOrd="0" presId="urn:microsoft.com/office/officeart/2005/8/layout/cycle8"/>
    <dgm:cxn modelId="{808A92B3-735C-4685-B274-B6ED474370D6}" type="presParOf" srcId="{C7679686-CD6E-42C1-827B-D7A50BD3E6F6}" destId="{0A8424BF-3617-4192-B0B1-67E14D9D5DF9}" srcOrd="9" destOrd="0" presId="urn:microsoft.com/office/officeart/2005/8/layout/cycle8"/>
    <dgm:cxn modelId="{A9FBA7B4-E8BD-4D3A-80D3-998828CD0435}" type="presParOf" srcId="{C7679686-CD6E-42C1-827B-D7A50BD3E6F6}" destId="{C47E1EE7-C3EC-47B0-8CEE-25E580F92CAC}" srcOrd="10" destOrd="0" presId="urn:microsoft.com/office/officeart/2005/8/layout/cycle8"/>
    <dgm:cxn modelId="{81E62C1E-2931-4FB3-A275-6DB04A67B15A}" type="presParOf" srcId="{C7679686-CD6E-42C1-827B-D7A50BD3E6F6}" destId="{AE92859D-2A7A-4162-9637-BA11F21DE117}" srcOrd="11" destOrd="0" presId="urn:microsoft.com/office/officeart/2005/8/layout/cycle8"/>
    <dgm:cxn modelId="{DA77CA08-780A-464F-9CEA-4F48740E9959}" type="presParOf" srcId="{C7679686-CD6E-42C1-827B-D7A50BD3E6F6}" destId="{BD458E89-1E1F-4212-9219-63EF23238849}" srcOrd="12" destOrd="0" presId="urn:microsoft.com/office/officeart/2005/8/layout/cycle8"/>
    <dgm:cxn modelId="{FA994B28-A4AB-437E-97A4-A499AD3B0A64}" type="presParOf" srcId="{C7679686-CD6E-42C1-827B-D7A50BD3E6F6}" destId="{7D87CCD5-0049-43B6-B588-C35F930380BB}" srcOrd="13" destOrd="0" presId="urn:microsoft.com/office/officeart/2005/8/layout/cycle8"/>
    <dgm:cxn modelId="{F5D8927E-72AF-4B6A-931F-57314CD158BC}" type="presParOf" srcId="{C7679686-CD6E-42C1-827B-D7A50BD3E6F6}" destId="{349FE5B1-9577-42E6-A6F4-969F1EA0F5E7}" srcOrd="14" destOrd="0" presId="urn:microsoft.com/office/officeart/2005/8/layout/cycle8"/>
    <dgm:cxn modelId="{65D28C45-A061-4AA0-9DEA-3179D0CAC611}" type="presParOf" srcId="{C7679686-CD6E-42C1-827B-D7A50BD3E6F6}" destId="{3BD1BFE7-D01C-4063-B54F-C1D912C3D530}" srcOrd="15" destOrd="0" presId="urn:microsoft.com/office/officeart/2005/8/layout/cycle8"/>
    <dgm:cxn modelId="{2DD25660-F07B-4E2C-9269-053609F2A9AA}" type="presParOf" srcId="{C7679686-CD6E-42C1-827B-D7A50BD3E6F6}" destId="{D519D492-7D97-494D-8016-94C06B90D507}" srcOrd="16" destOrd="0" presId="urn:microsoft.com/office/officeart/2005/8/layout/cycle8"/>
    <dgm:cxn modelId="{510524A7-0A41-4F02-8961-28805FEF68F8}" type="presParOf" srcId="{C7679686-CD6E-42C1-827B-D7A50BD3E6F6}" destId="{847030B5-F505-449E-8144-C87FA790730D}" srcOrd="17" destOrd="0" presId="urn:microsoft.com/office/officeart/2005/8/layout/cycle8"/>
    <dgm:cxn modelId="{3F9F4FCF-174D-4B62-9420-E5DF73C01456}" type="presParOf" srcId="{C7679686-CD6E-42C1-827B-D7A50BD3E6F6}" destId="{082F2B90-DD7C-487D-9BD4-71EC0514030C}" srcOrd="18" destOrd="0" presId="urn:microsoft.com/office/officeart/2005/8/layout/cycle8"/>
    <dgm:cxn modelId="{4E825725-61B0-422F-B34A-E51D8189D813}" type="presParOf" srcId="{C7679686-CD6E-42C1-827B-D7A50BD3E6F6}" destId="{62271221-9D9C-4FE4-AEB4-E87CC5DF9E21}" srcOrd="19" destOrd="0" presId="urn:microsoft.com/office/officeart/2005/8/layout/cycle8"/>
    <dgm:cxn modelId="{FD7A6851-A65D-4679-BEBC-CBE85A320607}" type="presParOf" srcId="{C7679686-CD6E-42C1-827B-D7A50BD3E6F6}" destId="{992473FE-9A5F-46FA-AFCB-0F4C2B944207}" srcOrd="20" destOrd="0" presId="urn:microsoft.com/office/officeart/2005/8/layout/cycle8"/>
    <dgm:cxn modelId="{6F17FA81-9494-4E0D-8836-1A40803E5FDB}" type="presParOf" srcId="{C7679686-CD6E-42C1-827B-D7A50BD3E6F6}" destId="{7CC66533-6E72-465E-8E87-491AA0A4A91E}" srcOrd="21" destOrd="0" presId="urn:microsoft.com/office/officeart/2005/8/layout/cycle8"/>
    <dgm:cxn modelId="{106517E8-02E5-4E9B-AEDE-1D3D3A40767F}" type="presParOf" srcId="{C7679686-CD6E-42C1-827B-D7A50BD3E6F6}" destId="{9E75F348-1DBA-4F7F-B991-7F9496904B9F}" srcOrd="22" destOrd="0" presId="urn:microsoft.com/office/officeart/2005/8/layout/cycle8"/>
    <dgm:cxn modelId="{CFC621AA-82E7-4915-8FB4-4A1336459119}" type="presParOf" srcId="{C7679686-CD6E-42C1-827B-D7A50BD3E6F6}" destId="{B6B90262-F6A1-453E-8ED9-EBC6EC53C375}" srcOrd="23" destOrd="0" presId="urn:microsoft.com/office/officeart/2005/8/layout/cycle8"/>
    <dgm:cxn modelId="{3DA4AFFE-5354-4CAE-B910-ACF29FC9438D}" type="presParOf" srcId="{C7679686-CD6E-42C1-827B-D7A50BD3E6F6}" destId="{6DF837DE-A362-42EE-80E3-EBEB39300152}" srcOrd="24" destOrd="0" presId="urn:microsoft.com/office/officeart/2005/8/layout/cycle8"/>
    <dgm:cxn modelId="{B249CE85-0961-4CFC-A770-425FC8BD2625}" type="presParOf" srcId="{C7679686-CD6E-42C1-827B-D7A50BD3E6F6}" destId="{55860587-420F-4C4A-A770-98ED2B7361A1}" srcOrd="25" destOrd="0" presId="urn:microsoft.com/office/officeart/2005/8/layout/cycle8"/>
    <dgm:cxn modelId="{6E2E2E36-3863-4E9F-B995-3316049C7F3B}" type="presParOf" srcId="{C7679686-CD6E-42C1-827B-D7A50BD3E6F6}" destId="{7730B7A2-8235-482D-8B41-FF2A5CA7CDA9}" srcOrd="26" destOrd="0" presId="urn:microsoft.com/office/officeart/2005/8/layout/cycle8"/>
    <dgm:cxn modelId="{D3A51B1D-0EC1-43AE-A742-3DF339609CE3}" type="presParOf" srcId="{C7679686-CD6E-42C1-827B-D7A50BD3E6F6}" destId="{6D002890-7BB9-4126-B3F9-9243FE88C0F5}" srcOrd="27" destOrd="0" presId="urn:microsoft.com/office/officeart/2005/8/layout/cycle8"/>
    <dgm:cxn modelId="{76F9F14D-8D78-4B1E-A918-395D93563FE2}" type="presParOf" srcId="{C7679686-CD6E-42C1-827B-D7A50BD3E6F6}" destId="{68B79006-6ADB-40B8-8FE1-BDF025A773E2}" srcOrd="28" destOrd="0" presId="urn:microsoft.com/office/officeart/2005/8/layout/cycle8"/>
    <dgm:cxn modelId="{A2C2AA09-686B-41EA-B458-9C5367353724}" type="presParOf" srcId="{C7679686-CD6E-42C1-827B-D7A50BD3E6F6}" destId="{A66C569E-359C-493A-A5B7-964B293CAB2C}" srcOrd="2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EDD4A54-41DD-49C4-B656-EBD8BA60CDE4}" type="doc">
      <dgm:prSet loTypeId="urn:microsoft.com/office/officeart/2005/8/layout/radial6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zh-TW" altLang="en-US"/>
        </a:p>
      </dgm:t>
    </dgm:pt>
    <dgm:pt modelId="{1470CD2B-7CDB-4194-B7A6-2791EC94A9FC}">
      <dgm:prSet phldrT="[文字]" custT="1"/>
      <dgm:spPr/>
      <dgm:t>
        <a:bodyPr/>
        <a:lstStyle/>
        <a:p>
          <a:r>
            <a:rPr lang="en-US" sz="1600" dirty="0" smtClean="0"/>
            <a:t>elder migrants in view of the various contributing barriers</a:t>
          </a:r>
          <a:endParaRPr lang="en-US" altLang="zh-TW" sz="1600" b="1" dirty="0" smtClean="0">
            <a:solidFill>
              <a:schemeClr val="bg1"/>
            </a:solidFill>
            <a:latin typeface="Aparajita" panose="020B0604020202020204" pitchFamily="34" charset="0"/>
            <a:ea typeface="微軟正黑體" pitchFamily="34" charset="-120"/>
            <a:cs typeface="Aparajita" panose="020B0604020202020204" pitchFamily="34" charset="0"/>
          </a:endParaRPr>
        </a:p>
      </dgm:t>
    </dgm:pt>
    <dgm:pt modelId="{32E2407F-D54F-424A-9F6C-20CF74B31479}" type="parTrans" cxnId="{51C01DEB-BD33-4D2E-83A8-0B2D3D9A3309}">
      <dgm:prSet/>
      <dgm:spPr/>
      <dgm:t>
        <a:bodyPr/>
        <a:lstStyle/>
        <a:p>
          <a:endParaRPr lang="zh-TW" altLang="en-US"/>
        </a:p>
      </dgm:t>
    </dgm:pt>
    <dgm:pt modelId="{954C9444-1570-401E-979D-BAB23C7E10F7}" type="sibTrans" cxnId="{51C01DEB-BD33-4D2E-83A8-0B2D3D9A3309}">
      <dgm:prSet/>
      <dgm:spPr/>
      <dgm:t>
        <a:bodyPr/>
        <a:lstStyle/>
        <a:p>
          <a:endParaRPr lang="zh-TW" altLang="en-US"/>
        </a:p>
      </dgm:t>
    </dgm:pt>
    <dgm:pt modelId="{8B4BB12E-7D41-4232-818B-DE9F4E53A8C5}">
      <dgm:prSet phldrT="[文字]"/>
      <dgm:spPr/>
      <dgm:t>
        <a:bodyPr/>
        <a:lstStyle/>
        <a:p>
          <a:r>
            <a:rPr lang="en-AU" altLang="en-US" b="1" dirty="0" smtClean="0">
              <a:solidFill>
                <a:schemeClr val="tx2"/>
              </a:solidFill>
            </a:rPr>
            <a:t>facing with family relationship problem</a:t>
          </a:r>
          <a:endParaRPr lang="zh-TW" altLang="en-US" b="1" dirty="0">
            <a:solidFill>
              <a:schemeClr val="tx2"/>
            </a:solidFill>
          </a:endParaRPr>
        </a:p>
      </dgm:t>
    </dgm:pt>
    <dgm:pt modelId="{FEA0732F-5D45-4F58-BDF7-4CA94390C03E}" type="parTrans" cxnId="{EEDE6D92-19EB-46F4-935A-B48EAD125DFA}">
      <dgm:prSet/>
      <dgm:spPr/>
      <dgm:t>
        <a:bodyPr/>
        <a:lstStyle/>
        <a:p>
          <a:endParaRPr lang="zh-TW" altLang="en-US"/>
        </a:p>
      </dgm:t>
    </dgm:pt>
    <dgm:pt modelId="{FDEB8B25-B280-4EE2-919B-01497377044D}" type="sibTrans" cxnId="{EEDE6D92-19EB-46F4-935A-B48EAD125DFA}">
      <dgm:prSet/>
      <dgm:spPr/>
      <dgm:t>
        <a:bodyPr/>
        <a:lstStyle/>
        <a:p>
          <a:endParaRPr lang="zh-TW" altLang="en-US"/>
        </a:p>
      </dgm:t>
    </dgm:pt>
    <dgm:pt modelId="{B68FFF4F-95F8-479D-B9A9-EA44BCA51F90}">
      <dgm:prSet phldrT="[文字]"/>
      <dgm:spPr/>
      <dgm:t>
        <a:bodyPr/>
        <a:lstStyle/>
        <a:p>
          <a:r>
            <a:rPr lang="en-AU" altLang="en-US" b="1" dirty="0" smtClean="0">
              <a:solidFill>
                <a:schemeClr val="tx2"/>
              </a:solidFill>
            </a:rPr>
            <a:t>financial issue</a:t>
          </a:r>
          <a:endParaRPr lang="zh-TW" altLang="en-US" b="1" dirty="0">
            <a:solidFill>
              <a:schemeClr val="tx2"/>
            </a:solidFill>
          </a:endParaRPr>
        </a:p>
      </dgm:t>
    </dgm:pt>
    <dgm:pt modelId="{548F075C-E007-41AE-83BA-96AB9172E94D}" type="parTrans" cxnId="{A208027D-74D9-46C6-8795-BE6130801AB3}">
      <dgm:prSet/>
      <dgm:spPr/>
      <dgm:t>
        <a:bodyPr/>
        <a:lstStyle/>
        <a:p>
          <a:endParaRPr lang="zh-TW" altLang="en-US"/>
        </a:p>
      </dgm:t>
    </dgm:pt>
    <dgm:pt modelId="{29689060-6EBF-43D3-BC09-7B68CD3EA60D}" type="sibTrans" cxnId="{A208027D-74D9-46C6-8795-BE6130801AB3}">
      <dgm:prSet/>
      <dgm:spPr/>
      <dgm:t>
        <a:bodyPr/>
        <a:lstStyle/>
        <a:p>
          <a:endParaRPr lang="zh-TW" altLang="en-US"/>
        </a:p>
      </dgm:t>
    </dgm:pt>
    <dgm:pt modelId="{0ED34E57-E3D5-4FC2-88FB-3AB465451484}">
      <dgm:prSet phldrT="[文字]"/>
      <dgm:spPr/>
      <dgm:t>
        <a:bodyPr/>
        <a:lstStyle/>
        <a:p>
          <a:r>
            <a:rPr lang="en-AU" altLang="zh-TW" b="1" dirty="0" smtClean="0">
              <a:solidFill>
                <a:schemeClr val="tx2"/>
              </a:solidFill>
            </a:rPr>
            <a:t>Mental Health</a:t>
          </a:r>
          <a:endParaRPr lang="zh-TW" altLang="en-US" b="1" dirty="0">
            <a:solidFill>
              <a:schemeClr val="tx2"/>
            </a:solidFill>
          </a:endParaRPr>
        </a:p>
      </dgm:t>
    </dgm:pt>
    <dgm:pt modelId="{2577E75E-A1E7-4686-A4DE-75EE2C1E7DBD}" type="parTrans" cxnId="{6623A69D-B423-48B0-8F0A-BF701FEDA1F1}">
      <dgm:prSet/>
      <dgm:spPr/>
      <dgm:t>
        <a:bodyPr/>
        <a:lstStyle/>
        <a:p>
          <a:endParaRPr lang="zh-TW" altLang="en-US"/>
        </a:p>
      </dgm:t>
    </dgm:pt>
    <dgm:pt modelId="{A9B95973-AFAF-47C6-A9CE-393AD133AFF7}" type="sibTrans" cxnId="{6623A69D-B423-48B0-8F0A-BF701FEDA1F1}">
      <dgm:prSet/>
      <dgm:spPr/>
      <dgm:t>
        <a:bodyPr/>
        <a:lstStyle/>
        <a:p>
          <a:endParaRPr lang="zh-TW" altLang="en-US"/>
        </a:p>
      </dgm:t>
    </dgm:pt>
    <dgm:pt modelId="{4162724A-3BF2-48D8-AE2C-642F4FE96309}">
      <dgm:prSet phldrT="[文字]"/>
      <dgm:spPr/>
      <dgm:t>
        <a:bodyPr/>
        <a:lstStyle/>
        <a:p>
          <a:r>
            <a:rPr lang="en-AU" dirty="0" smtClean="0"/>
            <a:t>adjustment difficulties</a:t>
          </a:r>
          <a:endParaRPr lang="zh-TW" altLang="en-US" b="1" dirty="0">
            <a:solidFill>
              <a:schemeClr val="tx2"/>
            </a:solidFill>
          </a:endParaRPr>
        </a:p>
      </dgm:t>
    </dgm:pt>
    <dgm:pt modelId="{6E297C29-10C0-45F6-AD47-A72BB880D526}" type="parTrans" cxnId="{8EE622D4-BD81-4B4E-9D0B-0680C1943430}">
      <dgm:prSet/>
      <dgm:spPr/>
      <dgm:t>
        <a:bodyPr/>
        <a:lstStyle/>
        <a:p>
          <a:endParaRPr lang="zh-TW" altLang="en-US"/>
        </a:p>
      </dgm:t>
    </dgm:pt>
    <dgm:pt modelId="{4AFF6EEC-A44F-4838-AD60-A197BEFABA09}" type="sibTrans" cxnId="{8EE622D4-BD81-4B4E-9D0B-0680C1943430}">
      <dgm:prSet/>
      <dgm:spPr/>
      <dgm:t>
        <a:bodyPr/>
        <a:lstStyle/>
        <a:p>
          <a:endParaRPr lang="zh-TW" altLang="en-US"/>
        </a:p>
      </dgm:t>
    </dgm:pt>
    <dgm:pt modelId="{60A93DAF-D6C5-46E8-A40B-7FEAC5CB8B16}">
      <dgm:prSet phldrT="[文字]"/>
      <dgm:spPr/>
      <dgm:t>
        <a:bodyPr/>
        <a:lstStyle/>
        <a:p>
          <a:r>
            <a:rPr lang="en-AU" altLang="en-US" b="1" dirty="0" smtClean="0">
              <a:solidFill>
                <a:schemeClr val="tx2"/>
              </a:solidFill>
            </a:rPr>
            <a:t>Decline of physical health</a:t>
          </a:r>
          <a:endParaRPr lang="zh-TW" altLang="en-US" b="1" dirty="0">
            <a:solidFill>
              <a:schemeClr val="tx2"/>
            </a:solidFill>
          </a:endParaRPr>
        </a:p>
      </dgm:t>
    </dgm:pt>
    <dgm:pt modelId="{3B32B378-3580-4D2F-A0B0-7A9F1D9BB968}" type="parTrans" cxnId="{C1CA6F21-E79E-4DE6-975B-6494ED56B70E}">
      <dgm:prSet/>
      <dgm:spPr/>
      <dgm:t>
        <a:bodyPr/>
        <a:lstStyle/>
        <a:p>
          <a:endParaRPr lang="zh-TW" altLang="en-US"/>
        </a:p>
      </dgm:t>
    </dgm:pt>
    <dgm:pt modelId="{816DAFE5-87F8-425A-A354-259C4010EE63}" type="sibTrans" cxnId="{C1CA6F21-E79E-4DE6-975B-6494ED56B70E}">
      <dgm:prSet/>
      <dgm:spPr/>
      <dgm:t>
        <a:bodyPr/>
        <a:lstStyle/>
        <a:p>
          <a:endParaRPr lang="zh-TW" altLang="en-US"/>
        </a:p>
      </dgm:t>
    </dgm:pt>
    <dgm:pt modelId="{B20C109C-73F2-4222-B407-B1BB98D5B49F}">
      <dgm:prSet phldrT="[文字]"/>
      <dgm:spPr/>
      <dgm:t>
        <a:bodyPr/>
        <a:lstStyle/>
        <a:p>
          <a:r>
            <a:rPr lang="en-AU" dirty="0" smtClean="0"/>
            <a:t>lack of social support</a:t>
          </a:r>
          <a:endParaRPr lang="zh-TW" altLang="en-US" b="1" dirty="0">
            <a:solidFill>
              <a:schemeClr val="tx2"/>
            </a:solidFill>
          </a:endParaRPr>
        </a:p>
      </dgm:t>
    </dgm:pt>
    <dgm:pt modelId="{372D549D-976D-4655-B880-A2360E971EBB}" type="parTrans" cxnId="{6827F043-9C58-4A18-8AED-FC9DFFF9634E}">
      <dgm:prSet/>
      <dgm:spPr/>
      <dgm:t>
        <a:bodyPr/>
        <a:lstStyle/>
        <a:p>
          <a:endParaRPr lang="zh-TW" altLang="en-US"/>
        </a:p>
      </dgm:t>
    </dgm:pt>
    <dgm:pt modelId="{33DC7F90-994B-4E56-B0B2-68278B2FF17C}" type="sibTrans" cxnId="{6827F043-9C58-4A18-8AED-FC9DFFF9634E}">
      <dgm:prSet/>
      <dgm:spPr/>
      <dgm:t>
        <a:bodyPr/>
        <a:lstStyle/>
        <a:p>
          <a:endParaRPr lang="zh-TW" altLang="en-US"/>
        </a:p>
      </dgm:t>
    </dgm:pt>
    <dgm:pt modelId="{6D38B677-4D60-4E80-B99C-15E266A5093D}" type="pres">
      <dgm:prSet presAssocID="{DEDD4A54-41DD-49C4-B656-EBD8BA60CDE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D2136B9D-2CED-4131-9161-5CDAF09B7F11}" type="pres">
      <dgm:prSet presAssocID="{1470CD2B-7CDB-4194-B7A6-2791EC94A9FC}" presName="centerShape" presStyleLbl="node0" presStyleIdx="0" presStyleCnt="1" custScaleX="112725" custScaleY="112981"/>
      <dgm:spPr/>
      <dgm:t>
        <a:bodyPr/>
        <a:lstStyle/>
        <a:p>
          <a:endParaRPr lang="zh-TW" altLang="en-US"/>
        </a:p>
      </dgm:t>
    </dgm:pt>
    <dgm:pt modelId="{59E8DECD-F4C9-4C8A-AF89-E45A73AA211B}" type="pres">
      <dgm:prSet presAssocID="{8B4BB12E-7D41-4232-818B-DE9F4E53A8C5}" presName="node" presStyleLbl="node1" presStyleIdx="0" presStyleCnt="6" custRadScaleRad="97097" custRadScaleInc="5023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93BC30E-8684-4C9F-AF5A-8E29A0DC7C24}" type="pres">
      <dgm:prSet presAssocID="{8B4BB12E-7D41-4232-818B-DE9F4E53A8C5}" presName="dummy" presStyleCnt="0"/>
      <dgm:spPr/>
    </dgm:pt>
    <dgm:pt modelId="{07B49E65-4FAC-4350-8A5A-1F102D077AC0}" type="pres">
      <dgm:prSet presAssocID="{FDEB8B25-B280-4EE2-919B-01497377044D}" presName="sibTrans" presStyleLbl="sibTrans2D1" presStyleIdx="0" presStyleCnt="6"/>
      <dgm:spPr/>
      <dgm:t>
        <a:bodyPr/>
        <a:lstStyle/>
        <a:p>
          <a:endParaRPr lang="zh-TW" altLang="en-US"/>
        </a:p>
      </dgm:t>
    </dgm:pt>
    <dgm:pt modelId="{73DE9381-7346-49E1-BC49-B84B4FD1A4A7}" type="pres">
      <dgm:prSet presAssocID="{B68FFF4F-95F8-479D-B9A9-EA44BCA51F90}" presName="node" presStyleLbl="node1" presStyleIdx="1" presStyleCnt="6" custRadScaleRad="130577" custRadScaleInc="380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DBCC693-6F4F-4686-A2BD-3AAFC24ECA7F}" type="pres">
      <dgm:prSet presAssocID="{B68FFF4F-95F8-479D-B9A9-EA44BCA51F90}" presName="dummy" presStyleCnt="0"/>
      <dgm:spPr/>
    </dgm:pt>
    <dgm:pt modelId="{3DA8C753-55BE-44EB-B769-EE350C9BB14F}" type="pres">
      <dgm:prSet presAssocID="{29689060-6EBF-43D3-BC09-7B68CD3EA60D}" presName="sibTrans" presStyleLbl="sibTrans2D1" presStyleIdx="1" presStyleCnt="6"/>
      <dgm:spPr/>
      <dgm:t>
        <a:bodyPr/>
        <a:lstStyle/>
        <a:p>
          <a:endParaRPr lang="zh-TW" altLang="en-US"/>
        </a:p>
      </dgm:t>
    </dgm:pt>
    <dgm:pt modelId="{8BA8A4E0-E6FE-4BF7-8982-82360BCC7E03}" type="pres">
      <dgm:prSet presAssocID="{4162724A-3BF2-48D8-AE2C-642F4FE96309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B54FFEE-0943-4449-83F7-D70C3B88F094}" type="pres">
      <dgm:prSet presAssocID="{4162724A-3BF2-48D8-AE2C-642F4FE96309}" presName="dummy" presStyleCnt="0"/>
      <dgm:spPr/>
    </dgm:pt>
    <dgm:pt modelId="{211D13F0-EB34-4527-9E5A-51F0657DED14}" type="pres">
      <dgm:prSet presAssocID="{4AFF6EEC-A44F-4838-AD60-A197BEFABA09}" presName="sibTrans" presStyleLbl="sibTrans2D1" presStyleIdx="2" presStyleCnt="6"/>
      <dgm:spPr/>
      <dgm:t>
        <a:bodyPr/>
        <a:lstStyle/>
        <a:p>
          <a:endParaRPr lang="zh-TW" altLang="en-US"/>
        </a:p>
      </dgm:t>
    </dgm:pt>
    <dgm:pt modelId="{31710607-237B-475A-8703-2AB3D1CF1C73}" type="pres">
      <dgm:prSet presAssocID="{60A93DAF-D6C5-46E8-A40B-7FEAC5CB8B16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BAF7BAC-563E-44CA-B08C-D72C8BDC6A00}" type="pres">
      <dgm:prSet presAssocID="{60A93DAF-D6C5-46E8-A40B-7FEAC5CB8B16}" presName="dummy" presStyleCnt="0"/>
      <dgm:spPr/>
    </dgm:pt>
    <dgm:pt modelId="{4737899E-FC04-4323-AA59-4A4E6859B54E}" type="pres">
      <dgm:prSet presAssocID="{816DAFE5-87F8-425A-A354-259C4010EE63}" presName="sibTrans" presStyleLbl="sibTrans2D1" presStyleIdx="3" presStyleCnt="6"/>
      <dgm:spPr/>
      <dgm:t>
        <a:bodyPr/>
        <a:lstStyle/>
        <a:p>
          <a:endParaRPr lang="zh-TW" altLang="en-US"/>
        </a:p>
      </dgm:t>
    </dgm:pt>
    <dgm:pt modelId="{DFEE8216-00CD-4406-8827-3ECF227F986A}" type="pres">
      <dgm:prSet presAssocID="{0ED34E57-E3D5-4FC2-88FB-3AB465451484}" presName="node" presStyleLbl="node1" presStyleIdx="4" presStyleCnt="6" custRadScaleRad="100920" custRadScaleInc="4829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FBF85C4-7A7A-4126-8753-F4A0EB7CDF3A}" type="pres">
      <dgm:prSet presAssocID="{0ED34E57-E3D5-4FC2-88FB-3AB465451484}" presName="dummy" presStyleCnt="0"/>
      <dgm:spPr/>
    </dgm:pt>
    <dgm:pt modelId="{4F0A52F0-D72F-4DBA-872B-BC73FABDE1EA}" type="pres">
      <dgm:prSet presAssocID="{A9B95973-AFAF-47C6-A9CE-393AD133AFF7}" presName="sibTrans" presStyleLbl="sibTrans2D1" presStyleIdx="4" presStyleCnt="6"/>
      <dgm:spPr/>
      <dgm:t>
        <a:bodyPr/>
        <a:lstStyle/>
        <a:p>
          <a:endParaRPr lang="zh-TW" altLang="en-US"/>
        </a:p>
      </dgm:t>
    </dgm:pt>
    <dgm:pt modelId="{534E1129-BB60-4FF5-8705-DFAEF481FB56}" type="pres">
      <dgm:prSet presAssocID="{B20C109C-73F2-4222-B407-B1BB98D5B49F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94DE1F9-BC2A-4A8A-9AF8-B58941B2363D}" type="pres">
      <dgm:prSet presAssocID="{B20C109C-73F2-4222-B407-B1BB98D5B49F}" presName="dummy" presStyleCnt="0"/>
      <dgm:spPr/>
    </dgm:pt>
    <dgm:pt modelId="{66F85485-BFF7-4CB5-B11F-ACFA73948E59}" type="pres">
      <dgm:prSet presAssocID="{33DC7F90-994B-4E56-B0B2-68278B2FF17C}" presName="sibTrans" presStyleLbl="sibTrans2D1" presStyleIdx="5" presStyleCnt="6"/>
      <dgm:spPr/>
      <dgm:t>
        <a:bodyPr/>
        <a:lstStyle/>
        <a:p>
          <a:endParaRPr lang="zh-TW" altLang="en-US"/>
        </a:p>
      </dgm:t>
    </dgm:pt>
  </dgm:ptLst>
  <dgm:cxnLst>
    <dgm:cxn modelId="{E7ABB516-4556-4BC2-B0A0-AFF8D931C081}" type="presOf" srcId="{0ED34E57-E3D5-4FC2-88FB-3AB465451484}" destId="{DFEE8216-00CD-4406-8827-3ECF227F986A}" srcOrd="0" destOrd="0" presId="urn:microsoft.com/office/officeart/2005/8/layout/radial6"/>
    <dgm:cxn modelId="{1126C01C-8DC4-4EFC-AFED-39B1769DCC5B}" type="presOf" srcId="{4AFF6EEC-A44F-4838-AD60-A197BEFABA09}" destId="{211D13F0-EB34-4527-9E5A-51F0657DED14}" srcOrd="0" destOrd="0" presId="urn:microsoft.com/office/officeart/2005/8/layout/radial6"/>
    <dgm:cxn modelId="{645474E6-E75C-47D0-BBD4-FFE5C8BA4C99}" type="presOf" srcId="{1470CD2B-7CDB-4194-B7A6-2791EC94A9FC}" destId="{D2136B9D-2CED-4131-9161-5CDAF09B7F11}" srcOrd="0" destOrd="0" presId="urn:microsoft.com/office/officeart/2005/8/layout/radial6"/>
    <dgm:cxn modelId="{81ED5DEA-72A0-4C59-A6D0-D494BEB2F23F}" type="presOf" srcId="{B20C109C-73F2-4222-B407-B1BB98D5B49F}" destId="{534E1129-BB60-4FF5-8705-DFAEF481FB56}" srcOrd="0" destOrd="0" presId="urn:microsoft.com/office/officeart/2005/8/layout/radial6"/>
    <dgm:cxn modelId="{EF56C1C7-F1F2-48C4-8549-CA60C9E07DFB}" type="presOf" srcId="{33DC7F90-994B-4E56-B0B2-68278B2FF17C}" destId="{66F85485-BFF7-4CB5-B11F-ACFA73948E59}" srcOrd="0" destOrd="0" presId="urn:microsoft.com/office/officeart/2005/8/layout/radial6"/>
    <dgm:cxn modelId="{6623A69D-B423-48B0-8F0A-BF701FEDA1F1}" srcId="{1470CD2B-7CDB-4194-B7A6-2791EC94A9FC}" destId="{0ED34E57-E3D5-4FC2-88FB-3AB465451484}" srcOrd="4" destOrd="0" parTransId="{2577E75E-A1E7-4686-A4DE-75EE2C1E7DBD}" sibTransId="{A9B95973-AFAF-47C6-A9CE-393AD133AFF7}"/>
    <dgm:cxn modelId="{847CA9DC-CA2A-4FED-842B-F46E3852113A}" type="presOf" srcId="{8B4BB12E-7D41-4232-818B-DE9F4E53A8C5}" destId="{59E8DECD-F4C9-4C8A-AF89-E45A73AA211B}" srcOrd="0" destOrd="0" presId="urn:microsoft.com/office/officeart/2005/8/layout/radial6"/>
    <dgm:cxn modelId="{70B54A48-27DA-4945-AEC9-AC434AC7CFF7}" type="presOf" srcId="{29689060-6EBF-43D3-BC09-7B68CD3EA60D}" destId="{3DA8C753-55BE-44EB-B769-EE350C9BB14F}" srcOrd="0" destOrd="0" presId="urn:microsoft.com/office/officeart/2005/8/layout/radial6"/>
    <dgm:cxn modelId="{AE7C4611-9165-4EF7-81CF-DD9FC3FAA54D}" type="presOf" srcId="{A9B95973-AFAF-47C6-A9CE-393AD133AFF7}" destId="{4F0A52F0-D72F-4DBA-872B-BC73FABDE1EA}" srcOrd="0" destOrd="0" presId="urn:microsoft.com/office/officeart/2005/8/layout/radial6"/>
    <dgm:cxn modelId="{8EE622D4-BD81-4B4E-9D0B-0680C1943430}" srcId="{1470CD2B-7CDB-4194-B7A6-2791EC94A9FC}" destId="{4162724A-3BF2-48D8-AE2C-642F4FE96309}" srcOrd="2" destOrd="0" parTransId="{6E297C29-10C0-45F6-AD47-A72BB880D526}" sibTransId="{4AFF6EEC-A44F-4838-AD60-A197BEFABA09}"/>
    <dgm:cxn modelId="{EA212495-C60C-4D1A-9EBA-6677AB70987A}" type="presOf" srcId="{FDEB8B25-B280-4EE2-919B-01497377044D}" destId="{07B49E65-4FAC-4350-8A5A-1F102D077AC0}" srcOrd="0" destOrd="0" presId="urn:microsoft.com/office/officeart/2005/8/layout/radial6"/>
    <dgm:cxn modelId="{A208027D-74D9-46C6-8795-BE6130801AB3}" srcId="{1470CD2B-7CDB-4194-B7A6-2791EC94A9FC}" destId="{B68FFF4F-95F8-479D-B9A9-EA44BCA51F90}" srcOrd="1" destOrd="0" parTransId="{548F075C-E007-41AE-83BA-96AB9172E94D}" sibTransId="{29689060-6EBF-43D3-BC09-7B68CD3EA60D}"/>
    <dgm:cxn modelId="{78FD3AA9-B370-4F39-9E06-EC70705357E4}" type="presOf" srcId="{60A93DAF-D6C5-46E8-A40B-7FEAC5CB8B16}" destId="{31710607-237B-475A-8703-2AB3D1CF1C73}" srcOrd="0" destOrd="0" presId="urn:microsoft.com/office/officeart/2005/8/layout/radial6"/>
    <dgm:cxn modelId="{C1CA6F21-E79E-4DE6-975B-6494ED56B70E}" srcId="{1470CD2B-7CDB-4194-B7A6-2791EC94A9FC}" destId="{60A93DAF-D6C5-46E8-A40B-7FEAC5CB8B16}" srcOrd="3" destOrd="0" parTransId="{3B32B378-3580-4D2F-A0B0-7A9F1D9BB968}" sibTransId="{816DAFE5-87F8-425A-A354-259C4010EE63}"/>
    <dgm:cxn modelId="{129DED63-7E69-4CB2-B096-5EB3A61343B6}" type="presOf" srcId="{4162724A-3BF2-48D8-AE2C-642F4FE96309}" destId="{8BA8A4E0-E6FE-4BF7-8982-82360BCC7E03}" srcOrd="0" destOrd="0" presId="urn:microsoft.com/office/officeart/2005/8/layout/radial6"/>
    <dgm:cxn modelId="{165E6FAF-36D8-4FD2-8D60-C0E30DFF1D51}" type="presOf" srcId="{816DAFE5-87F8-425A-A354-259C4010EE63}" destId="{4737899E-FC04-4323-AA59-4A4E6859B54E}" srcOrd="0" destOrd="0" presId="urn:microsoft.com/office/officeart/2005/8/layout/radial6"/>
    <dgm:cxn modelId="{88337C28-85DE-4BB4-A27B-2ABDC94964B7}" type="presOf" srcId="{DEDD4A54-41DD-49C4-B656-EBD8BA60CDE4}" destId="{6D38B677-4D60-4E80-B99C-15E266A5093D}" srcOrd="0" destOrd="0" presId="urn:microsoft.com/office/officeart/2005/8/layout/radial6"/>
    <dgm:cxn modelId="{E39DD4DE-4782-4B53-A9F5-02A2BF8574EA}" type="presOf" srcId="{B68FFF4F-95F8-479D-B9A9-EA44BCA51F90}" destId="{73DE9381-7346-49E1-BC49-B84B4FD1A4A7}" srcOrd="0" destOrd="0" presId="urn:microsoft.com/office/officeart/2005/8/layout/radial6"/>
    <dgm:cxn modelId="{6827F043-9C58-4A18-8AED-FC9DFFF9634E}" srcId="{1470CD2B-7CDB-4194-B7A6-2791EC94A9FC}" destId="{B20C109C-73F2-4222-B407-B1BB98D5B49F}" srcOrd="5" destOrd="0" parTransId="{372D549D-976D-4655-B880-A2360E971EBB}" sibTransId="{33DC7F90-994B-4E56-B0B2-68278B2FF17C}"/>
    <dgm:cxn modelId="{EEDE6D92-19EB-46F4-935A-B48EAD125DFA}" srcId="{1470CD2B-7CDB-4194-B7A6-2791EC94A9FC}" destId="{8B4BB12E-7D41-4232-818B-DE9F4E53A8C5}" srcOrd="0" destOrd="0" parTransId="{FEA0732F-5D45-4F58-BDF7-4CA94390C03E}" sibTransId="{FDEB8B25-B280-4EE2-919B-01497377044D}"/>
    <dgm:cxn modelId="{51C01DEB-BD33-4D2E-83A8-0B2D3D9A3309}" srcId="{DEDD4A54-41DD-49C4-B656-EBD8BA60CDE4}" destId="{1470CD2B-7CDB-4194-B7A6-2791EC94A9FC}" srcOrd="0" destOrd="0" parTransId="{32E2407F-D54F-424A-9F6C-20CF74B31479}" sibTransId="{954C9444-1570-401E-979D-BAB23C7E10F7}"/>
    <dgm:cxn modelId="{C3D41F19-E54A-4AAE-814A-001D14D3C244}" type="presParOf" srcId="{6D38B677-4D60-4E80-B99C-15E266A5093D}" destId="{D2136B9D-2CED-4131-9161-5CDAF09B7F11}" srcOrd="0" destOrd="0" presId="urn:microsoft.com/office/officeart/2005/8/layout/radial6"/>
    <dgm:cxn modelId="{A733F486-D95A-4287-90C4-A34895D5A5AF}" type="presParOf" srcId="{6D38B677-4D60-4E80-B99C-15E266A5093D}" destId="{59E8DECD-F4C9-4C8A-AF89-E45A73AA211B}" srcOrd="1" destOrd="0" presId="urn:microsoft.com/office/officeart/2005/8/layout/radial6"/>
    <dgm:cxn modelId="{964B70D6-C13C-43AF-AD88-5416CE85FF2C}" type="presParOf" srcId="{6D38B677-4D60-4E80-B99C-15E266A5093D}" destId="{F93BC30E-8684-4C9F-AF5A-8E29A0DC7C24}" srcOrd="2" destOrd="0" presId="urn:microsoft.com/office/officeart/2005/8/layout/radial6"/>
    <dgm:cxn modelId="{C381018F-238D-4F05-B073-A630E23BD54F}" type="presParOf" srcId="{6D38B677-4D60-4E80-B99C-15E266A5093D}" destId="{07B49E65-4FAC-4350-8A5A-1F102D077AC0}" srcOrd="3" destOrd="0" presId="urn:microsoft.com/office/officeart/2005/8/layout/radial6"/>
    <dgm:cxn modelId="{6CE325F3-DFF6-43CC-BDCF-4387E797E06D}" type="presParOf" srcId="{6D38B677-4D60-4E80-B99C-15E266A5093D}" destId="{73DE9381-7346-49E1-BC49-B84B4FD1A4A7}" srcOrd="4" destOrd="0" presId="urn:microsoft.com/office/officeart/2005/8/layout/radial6"/>
    <dgm:cxn modelId="{5A0A90F0-C298-48BB-B4B9-44A5BD3CD987}" type="presParOf" srcId="{6D38B677-4D60-4E80-B99C-15E266A5093D}" destId="{DDBCC693-6F4F-4686-A2BD-3AAFC24ECA7F}" srcOrd="5" destOrd="0" presId="urn:microsoft.com/office/officeart/2005/8/layout/radial6"/>
    <dgm:cxn modelId="{CADAFAF7-F8EC-42FD-B2EC-854BE5951A61}" type="presParOf" srcId="{6D38B677-4D60-4E80-B99C-15E266A5093D}" destId="{3DA8C753-55BE-44EB-B769-EE350C9BB14F}" srcOrd="6" destOrd="0" presId="urn:microsoft.com/office/officeart/2005/8/layout/radial6"/>
    <dgm:cxn modelId="{47A89962-C718-4D74-A9E0-EB7BF4A8DF58}" type="presParOf" srcId="{6D38B677-4D60-4E80-B99C-15E266A5093D}" destId="{8BA8A4E0-E6FE-4BF7-8982-82360BCC7E03}" srcOrd="7" destOrd="0" presId="urn:microsoft.com/office/officeart/2005/8/layout/radial6"/>
    <dgm:cxn modelId="{31599B6C-0B8E-49B5-BAFD-7A074DDAF0F0}" type="presParOf" srcId="{6D38B677-4D60-4E80-B99C-15E266A5093D}" destId="{EB54FFEE-0943-4449-83F7-D70C3B88F094}" srcOrd="8" destOrd="0" presId="urn:microsoft.com/office/officeart/2005/8/layout/radial6"/>
    <dgm:cxn modelId="{E4B84AEB-9F4D-40E6-8FDF-C03C5FF1EECE}" type="presParOf" srcId="{6D38B677-4D60-4E80-B99C-15E266A5093D}" destId="{211D13F0-EB34-4527-9E5A-51F0657DED14}" srcOrd="9" destOrd="0" presId="urn:microsoft.com/office/officeart/2005/8/layout/radial6"/>
    <dgm:cxn modelId="{10936385-3563-40E0-BC4C-316AC77AA389}" type="presParOf" srcId="{6D38B677-4D60-4E80-B99C-15E266A5093D}" destId="{31710607-237B-475A-8703-2AB3D1CF1C73}" srcOrd="10" destOrd="0" presId="urn:microsoft.com/office/officeart/2005/8/layout/radial6"/>
    <dgm:cxn modelId="{80364A41-8E21-47BE-82B6-238E0843058A}" type="presParOf" srcId="{6D38B677-4D60-4E80-B99C-15E266A5093D}" destId="{2BAF7BAC-563E-44CA-B08C-D72C8BDC6A00}" srcOrd="11" destOrd="0" presId="urn:microsoft.com/office/officeart/2005/8/layout/radial6"/>
    <dgm:cxn modelId="{7A186BEC-D152-48BF-9127-ED6746A7C9B8}" type="presParOf" srcId="{6D38B677-4D60-4E80-B99C-15E266A5093D}" destId="{4737899E-FC04-4323-AA59-4A4E6859B54E}" srcOrd="12" destOrd="0" presId="urn:microsoft.com/office/officeart/2005/8/layout/radial6"/>
    <dgm:cxn modelId="{3736D2AE-951A-4B35-9F0A-581CE28F35A6}" type="presParOf" srcId="{6D38B677-4D60-4E80-B99C-15E266A5093D}" destId="{DFEE8216-00CD-4406-8827-3ECF227F986A}" srcOrd="13" destOrd="0" presId="urn:microsoft.com/office/officeart/2005/8/layout/radial6"/>
    <dgm:cxn modelId="{C15764A0-C8CF-4D9C-9FA8-CBC81E57E9D5}" type="presParOf" srcId="{6D38B677-4D60-4E80-B99C-15E266A5093D}" destId="{5FBF85C4-7A7A-4126-8753-F4A0EB7CDF3A}" srcOrd="14" destOrd="0" presId="urn:microsoft.com/office/officeart/2005/8/layout/radial6"/>
    <dgm:cxn modelId="{4640F325-04CA-4108-94A8-6924B0C4B903}" type="presParOf" srcId="{6D38B677-4D60-4E80-B99C-15E266A5093D}" destId="{4F0A52F0-D72F-4DBA-872B-BC73FABDE1EA}" srcOrd="15" destOrd="0" presId="urn:microsoft.com/office/officeart/2005/8/layout/radial6"/>
    <dgm:cxn modelId="{BB1225E9-4BCD-44BE-A2C5-49BA67AA05EC}" type="presParOf" srcId="{6D38B677-4D60-4E80-B99C-15E266A5093D}" destId="{534E1129-BB60-4FF5-8705-DFAEF481FB56}" srcOrd="16" destOrd="0" presId="urn:microsoft.com/office/officeart/2005/8/layout/radial6"/>
    <dgm:cxn modelId="{34688841-D385-4AC0-AE7B-6BE9BEC82DEF}" type="presParOf" srcId="{6D38B677-4D60-4E80-B99C-15E266A5093D}" destId="{894DE1F9-BC2A-4A8A-9AF8-B58941B2363D}" srcOrd="17" destOrd="0" presId="urn:microsoft.com/office/officeart/2005/8/layout/radial6"/>
    <dgm:cxn modelId="{F0B9C150-8085-4E05-8A63-F4354BB4F704}" type="presParOf" srcId="{6D38B677-4D60-4E80-B99C-15E266A5093D}" destId="{66F85485-BFF7-4CB5-B11F-ACFA73948E59}" srcOrd="18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9596BB-4C06-4F22-969A-0722FDEFDDA2}">
      <dsp:nvSpPr>
        <dsp:cNvPr id="0" name=""/>
        <dsp:cNvSpPr/>
      </dsp:nvSpPr>
      <dsp:spPr>
        <a:xfrm>
          <a:off x="4019163" y="2183125"/>
          <a:ext cx="3156019" cy="5006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1184"/>
              </a:lnTo>
              <a:lnTo>
                <a:pt x="3156019" y="341184"/>
              </a:lnTo>
              <a:lnTo>
                <a:pt x="3156019" y="5006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2B8646-224B-4281-95FA-6A3BDE98071B}">
      <dsp:nvSpPr>
        <dsp:cNvPr id="0" name=""/>
        <dsp:cNvSpPr/>
      </dsp:nvSpPr>
      <dsp:spPr>
        <a:xfrm>
          <a:off x="4019163" y="2183125"/>
          <a:ext cx="1052006" cy="5006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1184"/>
              </a:lnTo>
              <a:lnTo>
                <a:pt x="1052006" y="341184"/>
              </a:lnTo>
              <a:lnTo>
                <a:pt x="1052006" y="5006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E8C0AC-6AB2-485D-AFA6-9454E6B2DE04}">
      <dsp:nvSpPr>
        <dsp:cNvPr id="0" name=""/>
        <dsp:cNvSpPr/>
      </dsp:nvSpPr>
      <dsp:spPr>
        <a:xfrm>
          <a:off x="2967156" y="2183125"/>
          <a:ext cx="1052006" cy="500659"/>
        </a:xfrm>
        <a:custGeom>
          <a:avLst/>
          <a:gdLst/>
          <a:ahLst/>
          <a:cxnLst/>
          <a:rect l="0" t="0" r="0" b="0"/>
          <a:pathLst>
            <a:path>
              <a:moveTo>
                <a:pt x="1052006" y="0"/>
              </a:moveTo>
              <a:lnTo>
                <a:pt x="1052006" y="341184"/>
              </a:lnTo>
              <a:lnTo>
                <a:pt x="0" y="341184"/>
              </a:lnTo>
              <a:lnTo>
                <a:pt x="0" y="5006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3DBB41-EF1F-4E2A-BFD5-1B51C2521DF9}">
      <dsp:nvSpPr>
        <dsp:cNvPr id="0" name=""/>
        <dsp:cNvSpPr/>
      </dsp:nvSpPr>
      <dsp:spPr>
        <a:xfrm>
          <a:off x="863143" y="2183125"/>
          <a:ext cx="3156019" cy="500659"/>
        </a:xfrm>
        <a:custGeom>
          <a:avLst/>
          <a:gdLst/>
          <a:ahLst/>
          <a:cxnLst/>
          <a:rect l="0" t="0" r="0" b="0"/>
          <a:pathLst>
            <a:path>
              <a:moveTo>
                <a:pt x="3156019" y="0"/>
              </a:moveTo>
              <a:lnTo>
                <a:pt x="3156019" y="341184"/>
              </a:lnTo>
              <a:lnTo>
                <a:pt x="0" y="341184"/>
              </a:lnTo>
              <a:lnTo>
                <a:pt x="0" y="5006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149085-5B91-43E4-BEC7-3C84147C1B74}">
      <dsp:nvSpPr>
        <dsp:cNvPr id="0" name=""/>
        <dsp:cNvSpPr/>
      </dsp:nvSpPr>
      <dsp:spPr>
        <a:xfrm>
          <a:off x="2991870" y="567337"/>
          <a:ext cx="2054585" cy="16157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5FB0A85-491B-44A0-A6FA-3B5C3530C898}">
      <dsp:nvSpPr>
        <dsp:cNvPr id="0" name=""/>
        <dsp:cNvSpPr/>
      </dsp:nvSpPr>
      <dsp:spPr>
        <a:xfrm>
          <a:off x="3183144" y="749047"/>
          <a:ext cx="2054585" cy="161578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0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CCSSCI</a:t>
          </a:r>
          <a:endParaRPr lang="en-AU" sz="40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230469" y="796372"/>
        <a:ext cx="1959935" cy="1521138"/>
      </dsp:txXfrm>
    </dsp:sp>
    <dsp:sp modelId="{0CFFB082-ABD1-47B2-8B7F-5CE70C4461C6}">
      <dsp:nvSpPr>
        <dsp:cNvPr id="0" name=""/>
        <dsp:cNvSpPr/>
      </dsp:nvSpPr>
      <dsp:spPr>
        <a:xfrm>
          <a:off x="2411" y="2683785"/>
          <a:ext cx="1721465" cy="109313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9CE4B8C-0255-4F5F-8AC0-D3910458D2E9}">
      <dsp:nvSpPr>
        <dsp:cNvPr id="0" name=""/>
        <dsp:cNvSpPr/>
      </dsp:nvSpPr>
      <dsp:spPr>
        <a:xfrm>
          <a:off x="193684" y="2865495"/>
          <a:ext cx="1721465" cy="109313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b="1" kern="1200" dirty="0" smtClean="0"/>
            <a:t>Home And Community Care Program (HACC)</a:t>
          </a:r>
          <a:endParaRPr lang="en-AU" sz="1800" b="1" kern="1200" dirty="0"/>
        </a:p>
      </dsp:txBody>
      <dsp:txXfrm>
        <a:off x="225701" y="2897512"/>
        <a:ext cx="1657431" cy="1029096"/>
      </dsp:txXfrm>
    </dsp:sp>
    <dsp:sp modelId="{807D87F8-5406-4855-B4B1-7155449AE6E2}">
      <dsp:nvSpPr>
        <dsp:cNvPr id="0" name=""/>
        <dsp:cNvSpPr/>
      </dsp:nvSpPr>
      <dsp:spPr>
        <a:xfrm>
          <a:off x="2106423" y="2683785"/>
          <a:ext cx="1721465" cy="109313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A174A40-A527-41DD-B620-8C594FB174CE}">
      <dsp:nvSpPr>
        <dsp:cNvPr id="0" name=""/>
        <dsp:cNvSpPr/>
      </dsp:nvSpPr>
      <dsp:spPr>
        <a:xfrm>
          <a:off x="2297697" y="2865495"/>
          <a:ext cx="1721465" cy="109313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tint val="50000"/>
                <a:satMod val="300000"/>
              </a:schemeClr>
            </a:gs>
            <a:gs pos="35000">
              <a:schemeClr val="dk1">
                <a:tint val="37000"/>
                <a:satMod val="300000"/>
              </a:schemeClr>
            </a:gs>
            <a:gs pos="100000">
              <a:schemeClr val="dk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b="1" kern="1200" dirty="0" smtClean="0"/>
            <a:t>Home Care Packages</a:t>
          </a:r>
          <a:endParaRPr lang="en-AU" sz="2000" b="1" kern="1200" dirty="0"/>
        </a:p>
      </dsp:txBody>
      <dsp:txXfrm>
        <a:off x="2329714" y="2897512"/>
        <a:ext cx="1657431" cy="1029096"/>
      </dsp:txXfrm>
    </dsp:sp>
    <dsp:sp modelId="{BBA05BE9-F320-4433-911E-200E59DCE4CC}">
      <dsp:nvSpPr>
        <dsp:cNvPr id="0" name=""/>
        <dsp:cNvSpPr/>
      </dsp:nvSpPr>
      <dsp:spPr>
        <a:xfrm>
          <a:off x="4210436" y="2683785"/>
          <a:ext cx="1721465" cy="109313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26453BA-5EF5-4B5E-BE6C-A1E8D57CF8F9}">
      <dsp:nvSpPr>
        <dsp:cNvPr id="0" name=""/>
        <dsp:cNvSpPr/>
      </dsp:nvSpPr>
      <dsp:spPr>
        <a:xfrm>
          <a:off x="4401710" y="2865495"/>
          <a:ext cx="1721465" cy="1093130"/>
        </a:xfrm>
        <a:prstGeom prst="roundRect">
          <a:avLst>
            <a:gd name="adj" fmla="val 10000"/>
          </a:avLst>
        </a:prstGeom>
        <a:solidFill>
          <a:srgbClr val="FF9B9B"/>
        </a:solidFill>
        <a:ln w="9525" cap="flat" cmpd="sng" algn="ctr">
          <a:solidFill>
            <a:srgbClr val="FF0000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b="1" kern="1200" dirty="0" smtClean="0"/>
            <a:t>On Luck Chinese Nursing Home</a:t>
          </a:r>
          <a:endParaRPr lang="en-AU" sz="2000" b="1" kern="1200" dirty="0"/>
        </a:p>
      </dsp:txBody>
      <dsp:txXfrm>
        <a:off x="4433727" y="2897512"/>
        <a:ext cx="1657431" cy="1029096"/>
      </dsp:txXfrm>
    </dsp:sp>
    <dsp:sp modelId="{9EED3A65-277A-4AE9-8A97-28436404E791}">
      <dsp:nvSpPr>
        <dsp:cNvPr id="0" name=""/>
        <dsp:cNvSpPr/>
      </dsp:nvSpPr>
      <dsp:spPr>
        <a:xfrm>
          <a:off x="6314449" y="2683785"/>
          <a:ext cx="1721465" cy="109313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FEF5ED9-6C4F-481F-B9B7-B73030511038}">
      <dsp:nvSpPr>
        <dsp:cNvPr id="0" name=""/>
        <dsp:cNvSpPr/>
      </dsp:nvSpPr>
      <dsp:spPr>
        <a:xfrm>
          <a:off x="6505723" y="2865495"/>
          <a:ext cx="1721465" cy="1093130"/>
        </a:xfrm>
        <a:prstGeom prst="roundRect">
          <a:avLst>
            <a:gd name="adj" fmla="val 10000"/>
          </a:avLst>
        </a:prstGeom>
        <a:solidFill>
          <a:schemeClr val="accent3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b="1" kern="1200" dirty="0" smtClean="0"/>
            <a:t>Community Services</a:t>
          </a:r>
          <a:endParaRPr lang="en-AU" sz="2000" b="1" kern="1200" dirty="0"/>
        </a:p>
      </dsp:txBody>
      <dsp:txXfrm>
        <a:off x="6537740" y="2897512"/>
        <a:ext cx="1657431" cy="10290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E1A93A-4A14-498B-AA10-2B74E4D837A7}">
      <dsp:nvSpPr>
        <dsp:cNvPr id="0" name=""/>
        <dsp:cNvSpPr/>
      </dsp:nvSpPr>
      <dsp:spPr>
        <a:xfrm>
          <a:off x="2233017" y="244639"/>
          <a:ext cx="3801808" cy="3801808"/>
        </a:xfrm>
        <a:prstGeom prst="pie">
          <a:avLst>
            <a:gd name="adj1" fmla="val 16200000"/>
            <a:gd name="adj2" fmla="val 198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b="1" kern="1200" dirty="0" smtClean="0"/>
            <a:t>Community Settlement Services</a:t>
          </a:r>
          <a:endParaRPr lang="en-AU" sz="1400" b="1" kern="1200" dirty="0"/>
        </a:p>
      </dsp:txBody>
      <dsp:txXfrm>
        <a:off x="4224441" y="730275"/>
        <a:ext cx="995711" cy="769413"/>
      </dsp:txXfrm>
    </dsp:sp>
    <dsp:sp modelId="{7783E2DD-F167-451F-A3D9-5F3DB6F3F259}">
      <dsp:nvSpPr>
        <dsp:cNvPr id="0" name=""/>
        <dsp:cNvSpPr/>
      </dsp:nvSpPr>
      <dsp:spPr>
        <a:xfrm>
          <a:off x="2501842" y="316627"/>
          <a:ext cx="3840169" cy="3801808"/>
        </a:xfrm>
        <a:prstGeom prst="pie">
          <a:avLst>
            <a:gd name="adj1" fmla="val 19800000"/>
            <a:gd name="adj2" fmla="val 18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600" b="1" kern="1200" dirty="0" smtClean="0">
              <a:solidFill>
                <a:srgbClr val="FF0000"/>
              </a:solidFill>
            </a:rPr>
            <a:t>Community Partners Program</a:t>
          </a:r>
          <a:endParaRPr lang="en-AU" sz="1600" b="1" kern="1200" dirty="0">
            <a:solidFill>
              <a:srgbClr val="FF0000"/>
            </a:solidFill>
          </a:endParaRPr>
        </a:p>
      </dsp:txBody>
      <dsp:txXfrm>
        <a:off x="5107671" y="1855455"/>
        <a:ext cx="1051474" cy="746783"/>
      </dsp:txXfrm>
    </dsp:sp>
    <dsp:sp modelId="{C78594F9-6240-4F7F-A6BC-59B99BC0ED1D}">
      <dsp:nvSpPr>
        <dsp:cNvPr id="0" name=""/>
        <dsp:cNvSpPr/>
      </dsp:nvSpPr>
      <dsp:spPr>
        <a:xfrm>
          <a:off x="2233017" y="388654"/>
          <a:ext cx="3801808" cy="3801808"/>
        </a:xfrm>
        <a:prstGeom prst="pie">
          <a:avLst>
            <a:gd name="adj1" fmla="val 1800000"/>
            <a:gd name="adj2" fmla="val 54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b="1" kern="1200" smtClean="0"/>
            <a:t>Mental Health Services</a:t>
          </a:r>
          <a:endParaRPr lang="en-AU" sz="1400" b="1" kern="1200"/>
        </a:p>
      </dsp:txBody>
      <dsp:txXfrm>
        <a:off x="4224441" y="2958043"/>
        <a:ext cx="995711" cy="769413"/>
      </dsp:txXfrm>
    </dsp:sp>
    <dsp:sp modelId="{BD458E89-1E1F-4212-9219-63EF23238849}">
      <dsp:nvSpPr>
        <dsp:cNvPr id="0" name=""/>
        <dsp:cNvSpPr/>
      </dsp:nvSpPr>
      <dsp:spPr>
        <a:xfrm>
          <a:off x="2145083" y="422376"/>
          <a:ext cx="3801808" cy="3801808"/>
        </a:xfrm>
        <a:prstGeom prst="pie">
          <a:avLst>
            <a:gd name="adj1" fmla="val 5400000"/>
            <a:gd name="adj2" fmla="val 90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b="1" kern="1200" smtClean="0"/>
            <a:t>Social Connectedness Project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b="1" kern="1200" smtClean="0"/>
            <a:t> </a:t>
          </a:r>
          <a:r>
            <a:rPr lang="en-AU" sz="1400" b="1" kern="1200" smtClean="0">
              <a:latin typeface="Angelina" panose="00000400000000000000" pitchFamily="2" charset="0"/>
            </a:rPr>
            <a:t>Joyful Line</a:t>
          </a:r>
          <a:endParaRPr lang="en-AU" sz="1400" b="1" kern="1200">
            <a:latin typeface="Angelina" panose="00000400000000000000" pitchFamily="2" charset="0"/>
          </a:endParaRPr>
        </a:p>
      </dsp:txBody>
      <dsp:txXfrm>
        <a:off x="2959757" y="2991765"/>
        <a:ext cx="995711" cy="769413"/>
      </dsp:txXfrm>
    </dsp:sp>
    <dsp:sp modelId="{D519D492-7D97-494D-8016-94C06B90D507}">
      <dsp:nvSpPr>
        <dsp:cNvPr id="0" name=""/>
        <dsp:cNvSpPr/>
      </dsp:nvSpPr>
      <dsp:spPr>
        <a:xfrm>
          <a:off x="2189869" y="335865"/>
          <a:ext cx="3745960" cy="3801808"/>
        </a:xfrm>
        <a:prstGeom prst="pie">
          <a:avLst>
            <a:gd name="adj1" fmla="val 9000000"/>
            <a:gd name="adj2" fmla="val 1260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b="1" kern="1200" dirty="0" smtClean="0"/>
            <a:t>Community Visitors Scheme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b="1" kern="1200" dirty="0" smtClean="0">
              <a:solidFill>
                <a:srgbClr val="7030A0"/>
              </a:solidFill>
              <a:latin typeface="Baskerville Old Face" panose="02020602080505020303" pitchFamily="18" charset="0"/>
            </a:rPr>
            <a:t>Care Buddies</a:t>
          </a:r>
          <a:endParaRPr lang="en-AU" sz="1200" b="1" kern="1200" dirty="0">
            <a:solidFill>
              <a:srgbClr val="7030A0"/>
            </a:solidFill>
            <a:latin typeface="Baskerville Old Face" panose="02020602080505020303" pitchFamily="18" charset="0"/>
          </a:endParaRPr>
        </a:p>
      </dsp:txBody>
      <dsp:txXfrm>
        <a:off x="2368248" y="1874692"/>
        <a:ext cx="1025679" cy="746783"/>
      </dsp:txXfrm>
    </dsp:sp>
    <dsp:sp modelId="{992473FE-9A5F-46FA-AFCB-0F4C2B944207}">
      <dsp:nvSpPr>
        <dsp:cNvPr id="0" name=""/>
        <dsp:cNvSpPr/>
      </dsp:nvSpPr>
      <dsp:spPr>
        <a:xfrm>
          <a:off x="2145083" y="265777"/>
          <a:ext cx="3801808" cy="3801808"/>
        </a:xfrm>
        <a:prstGeom prst="pie">
          <a:avLst>
            <a:gd name="adj1" fmla="val 12600000"/>
            <a:gd name="adj2" fmla="val 162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400" b="1" kern="1200" dirty="0" smtClean="0"/>
            <a:t>Carer Supports Services - </a:t>
          </a:r>
          <a:r>
            <a:rPr lang="en-AU" sz="1200" b="1" kern="1200" dirty="0" smtClean="0">
              <a:latin typeface="Arabic Typesetting" panose="03020402040406030203" pitchFamily="66" charset="-78"/>
              <a:cs typeface="Arabic Typesetting" panose="03020402040406030203" pitchFamily="66" charset="-78"/>
            </a:rPr>
            <a:t>Chinese Parents Special Nets</a:t>
          </a:r>
          <a:endParaRPr lang="en-AU" sz="1200" b="1" kern="1200" dirty="0">
            <a:latin typeface="Arabic Typesetting" panose="03020402040406030203" pitchFamily="66" charset="-78"/>
            <a:cs typeface="Arabic Typesetting" panose="03020402040406030203" pitchFamily="66" charset="-78"/>
          </a:endParaRPr>
        </a:p>
      </dsp:txBody>
      <dsp:txXfrm>
        <a:off x="2959757" y="751413"/>
        <a:ext cx="995711" cy="769413"/>
      </dsp:txXfrm>
    </dsp:sp>
    <dsp:sp modelId="{6DF837DE-A362-42EE-80E3-EBEB39300152}">
      <dsp:nvSpPr>
        <dsp:cNvPr id="0" name=""/>
        <dsp:cNvSpPr/>
      </dsp:nvSpPr>
      <dsp:spPr>
        <a:xfrm>
          <a:off x="1997528" y="9289"/>
          <a:ext cx="4272509" cy="4272509"/>
        </a:xfrm>
        <a:prstGeom prst="circularArrow">
          <a:avLst>
            <a:gd name="adj1" fmla="val 5085"/>
            <a:gd name="adj2" fmla="val 327528"/>
            <a:gd name="adj3" fmla="val 19472472"/>
            <a:gd name="adj4" fmla="val 16200251"/>
            <a:gd name="adj5" fmla="val 5932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860587-420F-4C4A-A770-98ED2B7361A1}">
      <dsp:nvSpPr>
        <dsp:cNvPr id="0" name=""/>
        <dsp:cNvSpPr/>
      </dsp:nvSpPr>
      <dsp:spPr>
        <a:xfrm>
          <a:off x="2285350" y="81277"/>
          <a:ext cx="4272509" cy="4272509"/>
        </a:xfrm>
        <a:prstGeom prst="circularArrow">
          <a:avLst>
            <a:gd name="adj1" fmla="val 5085"/>
            <a:gd name="adj2" fmla="val 327528"/>
            <a:gd name="adj3" fmla="val 1472472"/>
            <a:gd name="adj4" fmla="val 19800000"/>
            <a:gd name="adj5" fmla="val 5932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30B7A2-8235-482D-8B41-FF2A5CA7CDA9}">
      <dsp:nvSpPr>
        <dsp:cNvPr id="0" name=""/>
        <dsp:cNvSpPr/>
      </dsp:nvSpPr>
      <dsp:spPr>
        <a:xfrm>
          <a:off x="1997528" y="153304"/>
          <a:ext cx="4272509" cy="4272509"/>
        </a:xfrm>
        <a:prstGeom prst="circularArrow">
          <a:avLst>
            <a:gd name="adj1" fmla="val 5085"/>
            <a:gd name="adj2" fmla="val 327528"/>
            <a:gd name="adj3" fmla="val 5072221"/>
            <a:gd name="adj4" fmla="val 1800000"/>
            <a:gd name="adj5" fmla="val 5932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002890-7BB9-4126-B3F9-9243FE88C0F5}">
      <dsp:nvSpPr>
        <dsp:cNvPr id="0" name=""/>
        <dsp:cNvSpPr/>
      </dsp:nvSpPr>
      <dsp:spPr>
        <a:xfrm>
          <a:off x="1909872" y="187026"/>
          <a:ext cx="4272509" cy="4272509"/>
        </a:xfrm>
        <a:prstGeom prst="circularArrow">
          <a:avLst>
            <a:gd name="adj1" fmla="val 5085"/>
            <a:gd name="adj2" fmla="val 327528"/>
            <a:gd name="adj3" fmla="val 8672472"/>
            <a:gd name="adj4" fmla="val 5400251"/>
            <a:gd name="adj5" fmla="val 5932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B79006-6ADB-40B8-8FE1-BDF025A773E2}">
      <dsp:nvSpPr>
        <dsp:cNvPr id="0" name=""/>
        <dsp:cNvSpPr/>
      </dsp:nvSpPr>
      <dsp:spPr>
        <a:xfrm>
          <a:off x="1791342" y="47835"/>
          <a:ext cx="4647635" cy="4272509"/>
        </a:xfrm>
        <a:prstGeom prst="circularArrow">
          <a:avLst>
            <a:gd name="adj1" fmla="val 5085"/>
            <a:gd name="adj2" fmla="val 327528"/>
            <a:gd name="adj3" fmla="val 12272472"/>
            <a:gd name="adj4" fmla="val 9000000"/>
            <a:gd name="adj5" fmla="val 5932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6C569E-359C-493A-A5B7-964B293CAB2C}">
      <dsp:nvSpPr>
        <dsp:cNvPr id="0" name=""/>
        <dsp:cNvSpPr/>
      </dsp:nvSpPr>
      <dsp:spPr>
        <a:xfrm>
          <a:off x="1909872" y="30427"/>
          <a:ext cx="4272509" cy="4272509"/>
        </a:xfrm>
        <a:prstGeom prst="circularArrow">
          <a:avLst>
            <a:gd name="adj1" fmla="val 5085"/>
            <a:gd name="adj2" fmla="val 327528"/>
            <a:gd name="adj3" fmla="val 15872221"/>
            <a:gd name="adj4" fmla="val 12600000"/>
            <a:gd name="adj5" fmla="val 5932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F85485-BFF7-4CB5-B11F-ACFA73948E59}">
      <dsp:nvSpPr>
        <dsp:cNvPr id="0" name=""/>
        <dsp:cNvSpPr/>
      </dsp:nvSpPr>
      <dsp:spPr>
        <a:xfrm>
          <a:off x="1548514" y="696978"/>
          <a:ext cx="4392173" cy="4392173"/>
        </a:xfrm>
        <a:prstGeom prst="blockArc">
          <a:avLst>
            <a:gd name="adj1" fmla="val 12706566"/>
            <a:gd name="adj2" fmla="val 16840698"/>
            <a:gd name="adj3" fmla="val 4514"/>
          </a:avLst>
        </a:prstGeom>
        <a:solidFill>
          <a:schemeClr val="accent5">
            <a:hueOff val="2679977"/>
            <a:satOff val="-18634"/>
            <a:lumOff val="-235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0A52F0-D72F-4DBA-872B-BC73FABDE1EA}">
      <dsp:nvSpPr>
        <dsp:cNvPr id="0" name=""/>
        <dsp:cNvSpPr/>
      </dsp:nvSpPr>
      <dsp:spPr>
        <a:xfrm>
          <a:off x="1571068" y="659730"/>
          <a:ext cx="4392173" cy="4392173"/>
        </a:xfrm>
        <a:prstGeom prst="blockArc">
          <a:avLst>
            <a:gd name="adj1" fmla="val 9076727"/>
            <a:gd name="adj2" fmla="val 12636826"/>
            <a:gd name="adj3" fmla="val 4514"/>
          </a:avLst>
        </a:prstGeom>
        <a:solidFill>
          <a:schemeClr val="accent5">
            <a:hueOff val="2143982"/>
            <a:satOff val="-14907"/>
            <a:lumOff val="-188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37899E-FC04-4323-AA59-4A4E6859B54E}">
      <dsp:nvSpPr>
        <dsp:cNvPr id="0" name=""/>
        <dsp:cNvSpPr/>
      </dsp:nvSpPr>
      <dsp:spPr>
        <a:xfrm>
          <a:off x="1560120" y="639997"/>
          <a:ext cx="4392173" cy="4392173"/>
        </a:xfrm>
        <a:prstGeom prst="blockArc">
          <a:avLst>
            <a:gd name="adj1" fmla="val 5363881"/>
            <a:gd name="adj2" fmla="val 9040585"/>
            <a:gd name="adj3" fmla="val 4514"/>
          </a:avLst>
        </a:prstGeom>
        <a:solidFill>
          <a:schemeClr val="accent5">
            <a:hueOff val="1607986"/>
            <a:satOff val="-11180"/>
            <a:lumOff val="-141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1D13F0-EB34-4527-9E5A-51F0657DED14}">
      <dsp:nvSpPr>
        <dsp:cNvPr id="0" name=""/>
        <dsp:cNvSpPr/>
      </dsp:nvSpPr>
      <dsp:spPr>
        <a:xfrm>
          <a:off x="1582672" y="639878"/>
          <a:ext cx="4392173" cy="4392173"/>
        </a:xfrm>
        <a:prstGeom prst="blockArc">
          <a:avLst>
            <a:gd name="adj1" fmla="val 1800000"/>
            <a:gd name="adj2" fmla="val 5400000"/>
            <a:gd name="adj3" fmla="val 4514"/>
          </a:avLst>
        </a:prstGeom>
        <a:solidFill>
          <a:schemeClr val="accent5">
            <a:hueOff val="1071991"/>
            <a:satOff val="-7454"/>
            <a:lumOff val="-94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A8C753-55BE-44EB-B769-EE350C9BB14F}">
      <dsp:nvSpPr>
        <dsp:cNvPr id="0" name=""/>
        <dsp:cNvSpPr/>
      </dsp:nvSpPr>
      <dsp:spPr>
        <a:xfrm>
          <a:off x="2042431" y="85306"/>
          <a:ext cx="4392173" cy="4392173"/>
        </a:xfrm>
        <a:prstGeom prst="blockArc">
          <a:avLst>
            <a:gd name="adj1" fmla="val 20261995"/>
            <a:gd name="adj2" fmla="val 2959183"/>
            <a:gd name="adj3" fmla="val 4514"/>
          </a:avLst>
        </a:prstGeom>
        <a:solidFill>
          <a:schemeClr val="accent5">
            <a:hueOff val="535995"/>
            <a:satOff val="-3727"/>
            <a:lumOff val="-47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B49E65-4FAC-4350-8A5A-1F102D077AC0}">
      <dsp:nvSpPr>
        <dsp:cNvPr id="0" name=""/>
        <dsp:cNvSpPr/>
      </dsp:nvSpPr>
      <dsp:spPr>
        <a:xfrm>
          <a:off x="2411896" y="683035"/>
          <a:ext cx="4392173" cy="4392173"/>
        </a:xfrm>
        <a:prstGeom prst="blockArc">
          <a:avLst>
            <a:gd name="adj1" fmla="val 15448276"/>
            <a:gd name="adj2" fmla="val 19131507"/>
            <a:gd name="adj3" fmla="val 4514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136B9D-2CED-4131-9161-5CDAF09B7F11}">
      <dsp:nvSpPr>
        <dsp:cNvPr id="0" name=""/>
        <dsp:cNvSpPr/>
      </dsp:nvSpPr>
      <dsp:spPr>
        <a:xfrm>
          <a:off x="2670179" y="1724868"/>
          <a:ext cx="2217158" cy="222219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elder migrants in view of the various contributing barriers</a:t>
          </a:r>
          <a:endParaRPr lang="en-US" altLang="zh-TW" sz="1600" b="1" kern="1200" dirty="0" smtClean="0">
            <a:solidFill>
              <a:schemeClr val="bg1"/>
            </a:solidFill>
            <a:latin typeface="Aparajita" panose="020B0604020202020204" pitchFamily="34" charset="0"/>
            <a:ea typeface="微軟正黑體" pitchFamily="34" charset="-120"/>
            <a:cs typeface="Aparajita" panose="020B0604020202020204" pitchFamily="34" charset="0"/>
          </a:endParaRPr>
        </a:p>
      </dsp:txBody>
      <dsp:txXfrm>
        <a:off x="2994874" y="2050301"/>
        <a:ext cx="1567768" cy="1571327"/>
      </dsp:txXfrm>
    </dsp:sp>
    <dsp:sp modelId="{59E8DECD-F4C9-4C8A-AF89-E45A73AA211B}">
      <dsp:nvSpPr>
        <dsp:cNvPr id="0" name=""/>
        <dsp:cNvSpPr/>
      </dsp:nvSpPr>
      <dsp:spPr>
        <a:xfrm>
          <a:off x="3453934" y="95309"/>
          <a:ext cx="1376811" cy="137681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altLang="en-US" sz="1200" b="1" kern="1200" dirty="0" smtClean="0">
              <a:solidFill>
                <a:schemeClr val="tx2"/>
              </a:solidFill>
            </a:rPr>
            <a:t>facing with family relationship problem</a:t>
          </a:r>
          <a:endParaRPr lang="zh-TW" altLang="en-US" sz="1200" b="1" kern="1200" dirty="0">
            <a:solidFill>
              <a:schemeClr val="tx2"/>
            </a:solidFill>
          </a:endParaRPr>
        </a:p>
      </dsp:txBody>
      <dsp:txXfrm>
        <a:off x="3655563" y="296938"/>
        <a:ext cx="973553" cy="973553"/>
      </dsp:txXfrm>
    </dsp:sp>
    <dsp:sp modelId="{73DE9381-7346-49E1-BC49-B84B4FD1A4A7}">
      <dsp:nvSpPr>
        <dsp:cNvPr id="0" name=""/>
        <dsp:cNvSpPr/>
      </dsp:nvSpPr>
      <dsp:spPr>
        <a:xfrm>
          <a:off x="5536093" y="778473"/>
          <a:ext cx="1376811" cy="1376811"/>
        </a:xfrm>
        <a:prstGeom prst="ellipse">
          <a:avLst/>
        </a:prstGeom>
        <a:solidFill>
          <a:schemeClr val="accent5">
            <a:hueOff val="535995"/>
            <a:satOff val="-3727"/>
            <a:lumOff val="-47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altLang="en-US" sz="1200" b="1" kern="1200" dirty="0" smtClean="0">
              <a:solidFill>
                <a:schemeClr val="tx2"/>
              </a:solidFill>
            </a:rPr>
            <a:t>financial issue</a:t>
          </a:r>
          <a:endParaRPr lang="zh-TW" altLang="en-US" sz="1200" b="1" kern="1200" dirty="0">
            <a:solidFill>
              <a:schemeClr val="tx2"/>
            </a:solidFill>
          </a:endParaRPr>
        </a:p>
      </dsp:txBody>
      <dsp:txXfrm>
        <a:off x="5737722" y="980102"/>
        <a:ext cx="973553" cy="973553"/>
      </dsp:txXfrm>
    </dsp:sp>
    <dsp:sp modelId="{8BA8A4E0-E6FE-4BF7-8982-82360BCC7E03}">
      <dsp:nvSpPr>
        <dsp:cNvPr id="0" name=""/>
        <dsp:cNvSpPr/>
      </dsp:nvSpPr>
      <dsp:spPr>
        <a:xfrm>
          <a:off x="4949295" y="3220820"/>
          <a:ext cx="1376811" cy="1376811"/>
        </a:xfrm>
        <a:prstGeom prst="ellipse">
          <a:avLst/>
        </a:prstGeom>
        <a:solidFill>
          <a:schemeClr val="accent5">
            <a:hueOff val="1071991"/>
            <a:satOff val="-7454"/>
            <a:lumOff val="-94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adjustment difficulties</a:t>
          </a:r>
          <a:endParaRPr lang="zh-TW" altLang="en-US" sz="1200" b="1" kern="1200" dirty="0">
            <a:solidFill>
              <a:schemeClr val="tx2"/>
            </a:solidFill>
          </a:endParaRPr>
        </a:p>
      </dsp:txBody>
      <dsp:txXfrm>
        <a:off x="5150924" y="3422449"/>
        <a:ext cx="973553" cy="973553"/>
      </dsp:txXfrm>
    </dsp:sp>
    <dsp:sp modelId="{31710607-237B-475A-8703-2AB3D1CF1C73}">
      <dsp:nvSpPr>
        <dsp:cNvPr id="0" name=""/>
        <dsp:cNvSpPr/>
      </dsp:nvSpPr>
      <dsp:spPr>
        <a:xfrm>
          <a:off x="3090353" y="4294081"/>
          <a:ext cx="1376811" cy="1376811"/>
        </a:xfrm>
        <a:prstGeom prst="ellipse">
          <a:avLst/>
        </a:prstGeom>
        <a:solidFill>
          <a:schemeClr val="accent5">
            <a:hueOff val="1607986"/>
            <a:satOff val="-11180"/>
            <a:lumOff val="-141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altLang="en-US" sz="1200" b="1" kern="1200" dirty="0" smtClean="0">
              <a:solidFill>
                <a:schemeClr val="tx2"/>
              </a:solidFill>
            </a:rPr>
            <a:t>Decline of physical health</a:t>
          </a:r>
          <a:endParaRPr lang="zh-TW" altLang="en-US" sz="1200" b="1" kern="1200" dirty="0">
            <a:solidFill>
              <a:schemeClr val="tx2"/>
            </a:solidFill>
          </a:endParaRPr>
        </a:p>
      </dsp:txBody>
      <dsp:txXfrm>
        <a:off x="3291982" y="4495710"/>
        <a:ext cx="973553" cy="973553"/>
      </dsp:txXfrm>
    </dsp:sp>
    <dsp:sp modelId="{DFEE8216-00CD-4406-8827-3ECF227F986A}">
      <dsp:nvSpPr>
        <dsp:cNvPr id="0" name=""/>
        <dsp:cNvSpPr/>
      </dsp:nvSpPr>
      <dsp:spPr>
        <a:xfrm>
          <a:off x="1196318" y="3198918"/>
          <a:ext cx="1376811" cy="1376811"/>
        </a:xfrm>
        <a:prstGeom prst="ellipse">
          <a:avLst/>
        </a:prstGeom>
        <a:solidFill>
          <a:schemeClr val="accent5">
            <a:hueOff val="2143982"/>
            <a:satOff val="-14907"/>
            <a:lumOff val="-188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altLang="zh-TW" sz="1200" b="1" kern="1200" dirty="0" smtClean="0">
              <a:solidFill>
                <a:schemeClr val="tx2"/>
              </a:solidFill>
            </a:rPr>
            <a:t>Mental Health</a:t>
          </a:r>
          <a:endParaRPr lang="zh-TW" altLang="en-US" sz="1200" b="1" kern="1200" dirty="0">
            <a:solidFill>
              <a:schemeClr val="tx2"/>
            </a:solidFill>
          </a:endParaRPr>
        </a:p>
      </dsp:txBody>
      <dsp:txXfrm>
        <a:off x="1397947" y="3400547"/>
        <a:ext cx="973553" cy="973553"/>
      </dsp:txXfrm>
    </dsp:sp>
    <dsp:sp modelId="{534E1129-BB60-4FF5-8705-DFAEF481FB56}">
      <dsp:nvSpPr>
        <dsp:cNvPr id="0" name=""/>
        <dsp:cNvSpPr/>
      </dsp:nvSpPr>
      <dsp:spPr>
        <a:xfrm>
          <a:off x="1231411" y="1074298"/>
          <a:ext cx="1376811" cy="1376811"/>
        </a:xfrm>
        <a:prstGeom prst="ellipse">
          <a:avLst/>
        </a:prstGeom>
        <a:solidFill>
          <a:schemeClr val="accent5">
            <a:hueOff val="2679977"/>
            <a:satOff val="-18634"/>
            <a:lumOff val="-235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200" kern="1200" dirty="0" smtClean="0"/>
            <a:t>lack of social support</a:t>
          </a:r>
          <a:endParaRPr lang="zh-TW" altLang="en-US" sz="1200" b="1" kern="1200" dirty="0">
            <a:solidFill>
              <a:schemeClr val="tx2"/>
            </a:solidFill>
          </a:endParaRPr>
        </a:p>
      </dsp:txBody>
      <dsp:txXfrm>
        <a:off x="1433040" y="1275927"/>
        <a:ext cx="973553" cy="9735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6C2406-EA8D-46C3-8681-1D091CAEC567}" type="datetimeFigureOut">
              <a:rPr lang="en-AU" smtClean="0"/>
              <a:t>13/11/2014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0B54D4-DBB6-4354-96EF-DBCC5BCEBD3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50500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是否必須具備所有條件才能有豐盛晚年</a:t>
            </a:r>
            <a:r>
              <a:rPr lang="en-US" altLang="zh-TW" dirty="0" smtClean="0"/>
              <a:t>?</a:t>
            </a:r>
          </a:p>
          <a:p>
            <a:r>
              <a:rPr lang="zh-TW" altLang="en-US" dirty="0" smtClean="0"/>
              <a:t>如果我身體不好、沒有收入，是否代表我希望了</a:t>
            </a:r>
            <a:r>
              <a:rPr lang="en-US" altLang="zh-TW" dirty="0" smtClean="0"/>
              <a:t>?</a:t>
            </a:r>
            <a:endParaRPr lang="zh-TW" altLang="en-US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C57A8-AE18-4654-B6AF-04B3577165BE}" type="slidenum">
              <a:rPr lang="en-US" altLang="zh-TW" smtClean="0">
                <a:solidFill>
                  <a:prstClr val="black"/>
                </a:solidFill>
              </a:rPr>
              <a:pPr/>
              <a:t>6</a:t>
            </a:fld>
            <a:endParaRPr lang="zh-TW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2E931006-1A58-4D56-B3F1-E8B13131EE1C}" type="datetimeFigureOut">
              <a:rPr lang="en-AU" smtClean="0"/>
              <a:t>13/11/2014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2FB11E8-1259-4A56-A971-4A1A9781D2A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31006-1A58-4D56-B3F1-E8B13131EE1C}" type="datetimeFigureOut">
              <a:rPr lang="en-AU" smtClean="0"/>
              <a:t>13/11/2014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B11E8-1259-4A56-A971-4A1A9781D2A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31006-1A58-4D56-B3F1-E8B13131EE1C}" type="datetimeFigureOut">
              <a:rPr lang="en-AU" smtClean="0"/>
              <a:t>13/11/2014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B11E8-1259-4A56-A971-4A1A9781D2A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33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FF9BB-DF0E-400C-B3AE-DE6E60707A7D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13/11/2014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85B8-3CC3-45B2-9C2F-2B00F185FD98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6974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FF9BB-DF0E-400C-B3AE-DE6E60707A7D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13/11/2014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85B8-3CC3-45B2-9C2F-2B00F185FD98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4567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00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FF9BB-DF0E-400C-B3AE-DE6E60707A7D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13/11/2014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85B8-3CC3-45B2-9C2F-2B00F185FD98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1224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FF9BB-DF0E-400C-B3AE-DE6E60707A7D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13/11/2014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85B8-3CC3-45B2-9C2F-2B00F185FD98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7068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7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7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FF9BB-DF0E-400C-B3AE-DE6E60707A7D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13/11/2014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85B8-3CC3-45B2-9C2F-2B00F185FD98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0646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FF9BB-DF0E-400C-B3AE-DE6E60707A7D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13/11/2014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85B8-3CC3-45B2-9C2F-2B00F185FD98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6103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FF9BB-DF0E-400C-B3AE-DE6E60707A7D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13/11/2014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85B8-3CC3-45B2-9C2F-2B00F185FD98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06296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1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FF9BB-DF0E-400C-B3AE-DE6E60707A7D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13/11/2014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85B8-3CC3-45B2-9C2F-2B00F185FD98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941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31006-1A58-4D56-B3F1-E8B13131EE1C}" type="datetimeFigureOut">
              <a:rPr lang="en-AU" smtClean="0"/>
              <a:t>13/11/2014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B11E8-1259-4A56-A971-4A1A9781D2A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FF9BB-DF0E-400C-B3AE-DE6E60707A7D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13/11/2014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85B8-3CC3-45B2-9C2F-2B00F185FD98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4222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FF9BB-DF0E-400C-B3AE-DE6E60707A7D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13/11/2014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85B8-3CC3-45B2-9C2F-2B00F185FD98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2935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46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46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FF9BB-DF0E-400C-B3AE-DE6E60707A7D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13/11/2014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85B8-3CC3-45B2-9C2F-2B00F185FD98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0802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33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FF9BB-DF0E-400C-B3AE-DE6E60707A7D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13/11/2014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85B8-3CC3-45B2-9C2F-2B00F185FD98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6322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FF9BB-DF0E-400C-B3AE-DE6E60707A7D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13/11/2014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85B8-3CC3-45B2-9C2F-2B00F185FD98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4607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00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FF9BB-DF0E-400C-B3AE-DE6E60707A7D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13/11/2014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85B8-3CC3-45B2-9C2F-2B00F185FD98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8628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FF9BB-DF0E-400C-B3AE-DE6E60707A7D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13/11/2014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85B8-3CC3-45B2-9C2F-2B00F185FD98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42929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7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7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FF9BB-DF0E-400C-B3AE-DE6E60707A7D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13/11/2014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85B8-3CC3-45B2-9C2F-2B00F185FD98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7160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FF9BB-DF0E-400C-B3AE-DE6E60707A7D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13/11/2014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85B8-3CC3-45B2-9C2F-2B00F185FD98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6668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FF9BB-DF0E-400C-B3AE-DE6E60707A7D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13/11/2014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85B8-3CC3-45B2-9C2F-2B00F185FD98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327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31006-1A58-4D56-B3F1-E8B13131EE1C}" type="datetimeFigureOut">
              <a:rPr lang="en-AU" smtClean="0"/>
              <a:t>13/11/2014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B11E8-1259-4A56-A971-4A1A9781D2A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1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FF9BB-DF0E-400C-B3AE-DE6E60707A7D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13/11/2014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85B8-3CC3-45B2-9C2F-2B00F185FD98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0725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FF9BB-DF0E-400C-B3AE-DE6E60707A7D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13/11/2014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85B8-3CC3-45B2-9C2F-2B00F185FD98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919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FF9BB-DF0E-400C-B3AE-DE6E60707A7D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13/11/2014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85B8-3CC3-45B2-9C2F-2B00F185FD98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09605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46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46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FF9BB-DF0E-400C-B3AE-DE6E60707A7D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13/11/2014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85B8-3CC3-45B2-9C2F-2B00F185FD98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53435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33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FF9BB-DF0E-400C-B3AE-DE6E60707A7D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13/11/2014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85B8-3CC3-45B2-9C2F-2B00F185FD98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61258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FF9BB-DF0E-400C-B3AE-DE6E60707A7D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13/11/2014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85B8-3CC3-45B2-9C2F-2B00F185FD98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5701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00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FF9BB-DF0E-400C-B3AE-DE6E60707A7D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13/11/2014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85B8-3CC3-45B2-9C2F-2B00F185FD98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48425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FF9BB-DF0E-400C-B3AE-DE6E60707A7D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13/11/2014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85B8-3CC3-45B2-9C2F-2B00F185FD98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27438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7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7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FF9BB-DF0E-400C-B3AE-DE6E60707A7D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13/11/2014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85B8-3CC3-45B2-9C2F-2B00F185FD98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1254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FF9BB-DF0E-400C-B3AE-DE6E60707A7D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13/11/2014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85B8-3CC3-45B2-9C2F-2B00F185FD98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647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31006-1A58-4D56-B3F1-E8B13131EE1C}" type="datetimeFigureOut">
              <a:rPr lang="en-AU" smtClean="0"/>
              <a:t>13/11/2014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B11E8-1259-4A56-A971-4A1A9781D2AF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FF9BB-DF0E-400C-B3AE-DE6E60707A7D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13/11/2014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85B8-3CC3-45B2-9C2F-2B00F185FD98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81454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1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FF9BB-DF0E-400C-B3AE-DE6E60707A7D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13/11/2014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85B8-3CC3-45B2-9C2F-2B00F185FD98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50447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FF9BB-DF0E-400C-B3AE-DE6E60707A7D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13/11/2014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85B8-3CC3-45B2-9C2F-2B00F185FD98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88105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FF9BB-DF0E-400C-B3AE-DE6E60707A7D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13/11/2014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85B8-3CC3-45B2-9C2F-2B00F185FD98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6283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46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46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FF9BB-DF0E-400C-B3AE-DE6E60707A7D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13/11/2014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785B8-3CC3-45B2-9C2F-2B00F185FD98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798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31006-1A58-4D56-B3F1-E8B13131EE1C}" type="datetimeFigureOut">
              <a:rPr lang="en-AU" smtClean="0"/>
              <a:t>13/11/2014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B11E8-1259-4A56-A971-4A1A9781D2AF}" type="slidenum">
              <a:rPr lang="en-AU" smtClean="0"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31006-1A58-4D56-B3F1-E8B13131EE1C}" type="datetimeFigureOut">
              <a:rPr lang="en-AU" smtClean="0"/>
              <a:t>13/11/2014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B11E8-1259-4A56-A971-4A1A9781D2A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31006-1A58-4D56-B3F1-E8B13131EE1C}" type="datetimeFigureOut">
              <a:rPr lang="en-AU" smtClean="0"/>
              <a:t>13/11/2014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B11E8-1259-4A56-A971-4A1A9781D2A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2E931006-1A58-4D56-B3F1-E8B13131EE1C}" type="datetimeFigureOut">
              <a:rPr lang="en-AU" smtClean="0"/>
              <a:t>13/11/2014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2FB11E8-1259-4A56-A971-4A1A9781D2A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2E931006-1A58-4D56-B3F1-E8B13131EE1C}" type="datetimeFigureOut">
              <a:rPr lang="en-AU" smtClean="0"/>
              <a:t>13/11/2014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2FB11E8-1259-4A56-A971-4A1A9781D2AF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2E931006-1A58-4D56-B3F1-E8B13131EE1C}" type="datetimeFigureOut">
              <a:rPr lang="en-AU" smtClean="0"/>
              <a:t>13/11/2014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2FB11E8-1259-4A56-A971-4A1A9781D2AF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4FF9BB-DF0E-400C-B3AE-DE6E60707A7D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13/11/2014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5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B785B8-3CC3-45B2-9C2F-2B00F185FD98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519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4FF9BB-DF0E-400C-B3AE-DE6E60707A7D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13/11/2014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5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B785B8-3CC3-45B2-9C2F-2B00F185FD98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36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4FF9BB-DF0E-400C-B3AE-DE6E60707A7D}" type="datetimeFigureOut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13/11/2014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5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B785B8-3CC3-45B2-9C2F-2B00F185FD98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675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13" Type="http://schemas.openxmlformats.org/officeDocument/2006/relationships/image" Target="../media/image13.jpeg"/><Relationship Id="rId3" Type="http://schemas.openxmlformats.org/officeDocument/2006/relationships/image" Target="../media/image8.png"/><Relationship Id="rId7" Type="http://schemas.openxmlformats.org/officeDocument/2006/relationships/diagramLayout" Target="../diagrams/layout3.xml"/><Relationship Id="rId12" Type="http://schemas.openxmlformats.org/officeDocument/2006/relationships/image" Target="../media/image1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3.xml"/><Relationship Id="rId11" Type="http://schemas.openxmlformats.org/officeDocument/2006/relationships/image" Target="../media/image11.jpeg"/><Relationship Id="rId5" Type="http://schemas.openxmlformats.org/officeDocument/2006/relationships/image" Target="../media/image10.wmf"/><Relationship Id="rId10" Type="http://schemas.microsoft.com/office/2007/relationships/diagramDrawing" Target="../diagrams/drawing3.xml"/><Relationship Id="rId4" Type="http://schemas.openxmlformats.org/officeDocument/2006/relationships/image" Target="../media/image9.jpeg"/><Relationship Id="rId9" Type="http://schemas.openxmlformats.org/officeDocument/2006/relationships/diagramColors" Target="../diagrams/colors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Clr>
                <a:schemeClr val="tx1"/>
              </a:buClr>
              <a:buNone/>
            </a:pPr>
            <a:endParaRPr lang="en-US" altLang="zh-TW" dirty="0" smtClean="0"/>
          </a:p>
          <a:p>
            <a:pPr marL="0" indent="0">
              <a:lnSpc>
                <a:spcPct val="90000"/>
              </a:lnSpc>
              <a:buClr>
                <a:schemeClr val="tx1"/>
              </a:buClr>
              <a:buNone/>
            </a:pPr>
            <a:endParaRPr lang="en-US" altLang="zh-TW" sz="3000" dirty="0" smtClean="0"/>
          </a:p>
          <a:p>
            <a:pPr marL="0" indent="0">
              <a:lnSpc>
                <a:spcPct val="90000"/>
              </a:lnSpc>
              <a:buClr>
                <a:schemeClr val="tx1"/>
              </a:buClr>
              <a:buNone/>
            </a:pPr>
            <a:r>
              <a:rPr lang="en-US" altLang="zh-TW" sz="3000" dirty="0" smtClean="0"/>
              <a:t>Chinese Community Social Services Centre Inc.</a:t>
            </a:r>
            <a:r>
              <a:rPr lang="en-US" altLang="zh-HK" sz="3000" dirty="0" smtClean="0"/>
              <a:t> </a:t>
            </a:r>
            <a:r>
              <a:rPr lang="en-US" altLang="zh-TW" sz="3000" dirty="0" smtClean="0"/>
              <a:t>(CCSSCI)was incorporated in October 1992. </a:t>
            </a:r>
          </a:p>
          <a:p>
            <a:pPr marL="0" indent="0">
              <a:lnSpc>
                <a:spcPct val="90000"/>
              </a:lnSpc>
              <a:buClr>
                <a:schemeClr val="tx1"/>
              </a:buClr>
              <a:buNone/>
            </a:pPr>
            <a:endParaRPr lang="en-US" altLang="zh-TW" sz="3000" dirty="0" smtClean="0"/>
          </a:p>
          <a:p>
            <a:pPr marL="0" indent="0">
              <a:lnSpc>
                <a:spcPct val="90000"/>
              </a:lnSpc>
              <a:buClr>
                <a:schemeClr val="tx1"/>
              </a:buClr>
              <a:buNone/>
            </a:pPr>
            <a:r>
              <a:rPr lang="en-US" altLang="zh-TW" sz="3000" dirty="0" smtClean="0"/>
              <a:t>It is the largest government-funded, non-profit welfare service provider for the Chinese-Australian Community in the State of Victoria.</a:t>
            </a:r>
            <a:endParaRPr lang="en-US" altLang="zh-HK" sz="3000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" y="727749"/>
            <a:ext cx="8453186" cy="590931"/>
          </a:xfrm>
          <a:prstGeom prst="rect">
            <a:avLst/>
          </a:prstGeom>
          <a:solidFill>
            <a:srgbClr val="7A5E9C"/>
          </a:solidFill>
          <a:ln w="12700">
            <a:solidFill>
              <a:schemeClr val="bg1"/>
            </a:solidFill>
            <a:miter lim="800000"/>
            <a:headEnd/>
            <a:tailEnd/>
          </a:ln>
          <a:extLst/>
        </p:spPr>
        <p:txBody>
          <a:bodyPr rot="0" vert="horz" wrap="square" lIns="182880" tIns="45720" rIns="182880" bIns="45720" anchor="ctr" anchorCtr="0" upright="1">
            <a:spAutoFit/>
          </a:bodyPr>
          <a:lstStyle/>
          <a:p>
            <a:pPr marL="609600" indent="-609600">
              <a:lnSpc>
                <a:spcPct val="90000"/>
              </a:lnSpc>
              <a:buClr>
                <a:prstClr val="black"/>
              </a:buClr>
              <a:buFont typeface="Wingdings" pitchFamily="2" charset="2"/>
              <a:buNone/>
            </a:pPr>
            <a:r>
              <a:rPr lang="en-US" altLang="zh-TW" sz="36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About us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547394"/>
            <a:ext cx="6192688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08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981745"/>
            <a:ext cx="6965245" cy="1038322"/>
          </a:xfrm>
        </p:spPr>
        <p:txBody>
          <a:bodyPr>
            <a:normAutofit fontScale="90000"/>
          </a:bodyPr>
          <a:lstStyle/>
          <a:p>
            <a:r>
              <a:rPr lang="en-AU" dirty="0"/>
              <a:t>What is CHINESE SENIORS HAPPY AGEING DAY 2014?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/>
              <a:t>New approach to deliver positive message about mental health </a:t>
            </a:r>
            <a:endParaRPr lang="en-AU" dirty="0" smtClean="0"/>
          </a:p>
          <a:p>
            <a:r>
              <a:rPr lang="en-AU" dirty="0"/>
              <a:t>Using a conference style to provide the participants with choices to attend the topics they are interested. </a:t>
            </a:r>
            <a:endParaRPr lang="en-AU" dirty="0" smtClean="0"/>
          </a:p>
          <a:p>
            <a:r>
              <a:rPr lang="en-AU" dirty="0"/>
              <a:t>We delivered a positive message regarding mental health. (To avoid stigma) </a:t>
            </a:r>
          </a:p>
          <a:p>
            <a:endParaRPr lang="en-AU" dirty="0"/>
          </a:p>
          <a:p>
            <a:endParaRPr lang="en-AU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075" y="2276872"/>
            <a:ext cx="3200400" cy="3240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7248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2800" dirty="0"/>
              <a:t>Over 10 workshop to cover a wide range of topics in the Happy Ageing Day: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Mental </a:t>
            </a:r>
            <a:r>
              <a:rPr lang="en-AU" dirty="0"/>
              <a:t>health literacy to talk about depression of older </a:t>
            </a:r>
            <a:r>
              <a:rPr lang="en-AU" dirty="0" smtClean="0"/>
              <a:t>people</a:t>
            </a:r>
          </a:p>
          <a:p>
            <a:endParaRPr lang="en-AU" dirty="0" smtClean="0"/>
          </a:p>
          <a:p>
            <a:endParaRPr lang="en-AU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075" y="2348880"/>
            <a:ext cx="3200400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717032"/>
            <a:ext cx="32004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6243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2800" dirty="0"/>
              <a:t>Over 10 workshop to cover a wide range of topics in the Happy Ageing Day: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/>
              <a:t>Positive thinking toward ageing </a:t>
            </a:r>
            <a:endParaRPr lang="en-AU" dirty="0" smtClean="0"/>
          </a:p>
          <a:p>
            <a:pPr marL="0" indent="0">
              <a:buNone/>
            </a:pPr>
            <a:endParaRPr lang="en-A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996952"/>
            <a:ext cx="2952328" cy="2799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132856"/>
            <a:ext cx="3240360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070726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2800" dirty="0"/>
              <a:t>Over 10 workshop to cover a wide range of topics in the Happy Ageing Day: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/>
              <a:t>How to have a better retirement </a:t>
            </a:r>
            <a:r>
              <a:rPr lang="en-AU" dirty="0" smtClean="0"/>
              <a:t>life </a:t>
            </a:r>
            <a:endParaRPr lang="en-A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119313"/>
            <a:ext cx="2677988" cy="3605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996952"/>
            <a:ext cx="2808312" cy="2919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070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2800" dirty="0"/>
              <a:t>Over 10 workshop to cover a wide range of topics in the Happy Ageing Day: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 smtClean="0"/>
              <a:t>Self-appraisal </a:t>
            </a:r>
            <a:r>
              <a:rPr lang="en-AU" dirty="0"/>
              <a:t>to affirm ones achievement and contribution in their </a:t>
            </a:r>
            <a:r>
              <a:rPr lang="en-AU" dirty="0" smtClean="0"/>
              <a:t>life - </a:t>
            </a:r>
            <a:r>
              <a:rPr lang="en-AU" sz="1200" dirty="0" smtClean="0"/>
              <a:t>(Video : IS TIME TO DECIDE)</a:t>
            </a:r>
          </a:p>
          <a:p>
            <a:endParaRPr lang="en-AU" dirty="0"/>
          </a:p>
          <a:p>
            <a:endParaRPr lang="en-A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060848"/>
            <a:ext cx="2952328" cy="3605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149080"/>
            <a:ext cx="3200400" cy="1917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345527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2800" dirty="0"/>
              <a:t>Over 10 workshop to cover a wide range of topics in the Happy Ageing Day: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/>
              <a:t>Stress management skills: message </a:t>
            </a:r>
            <a:r>
              <a:rPr lang="en-AU" dirty="0" smtClean="0"/>
              <a:t>therapy</a:t>
            </a:r>
          </a:p>
          <a:p>
            <a:pPr marL="0" indent="0">
              <a:buNone/>
            </a:pPr>
            <a:endParaRPr lang="en-A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2538" y="2119313"/>
            <a:ext cx="2403474" cy="3605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284984"/>
            <a:ext cx="3096344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7493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2800" dirty="0"/>
              <a:t>Over 10 workshop to cover a wide range of topics in the Happy Ageing Day: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/>
              <a:t>Stress management skills</a:t>
            </a:r>
            <a:r>
              <a:rPr lang="en-AU" dirty="0" smtClean="0"/>
              <a:t>:</a:t>
            </a:r>
          </a:p>
          <a:p>
            <a:pPr marL="0" indent="0">
              <a:buNone/>
            </a:pPr>
            <a:r>
              <a:rPr lang="en-AU" dirty="0"/>
              <a:t> </a:t>
            </a:r>
            <a:r>
              <a:rPr lang="en-AU" dirty="0" smtClean="0"/>
              <a:t>  laughing therapy</a:t>
            </a:r>
          </a:p>
          <a:p>
            <a:pPr marL="0" indent="0">
              <a:buNone/>
            </a:pPr>
            <a:endParaRPr lang="en-AU" dirty="0"/>
          </a:p>
          <a:p>
            <a:pPr marL="0" indent="0">
              <a:buNone/>
            </a:pPr>
            <a:endParaRPr lang="en-A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5" name="Picture 3" descr="H:\CSS\CS documents\Photo\Programe Photo\CPP\20140717 Happy Ageing Day\Photo\016\DSC_017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916832"/>
            <a:ext cx="3785171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:\CSS\CS documents\Photo\Programe Photo\CPP\20140717 Happy Ageing Day\Photo\016\DSC_01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6101" y="3356992"/>
            <a:ext cx="2791883" cy="258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74937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2800" dirty="0"/>
              <a:t>Over 10 workshop to cover a wide range of topics in the Happy Ageing Day: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AU" dirty="0"/>
              <a:t>Stress management skills</a:t>
            </a:r>
            <a:r>
              <a:rPr lang="en-AU" dirty="0" smtClean="0"/>
              <a:t>:</a:t>
            </a:r>
          </a:p>
          <a:p>
            <a:pPr marL="0" indent="0">
              <a:buNone/>
            </a:pPr>
            <a:r>
              <a:rPr lang="en-AU" dirty="0"/>
              <a:t> </a:t>
            </a:r>
            <a:r>
              <a:rPr lang="en-AU" dirty="0" smtClean="0"/>
              <a:t>  </a:t>
            </a:r>
            <a:r>
              <a:rPr lang="en-AU" dirty="0"/>
              <a:t>relaxation exercise</a:t>
            </a: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04864"/>
            <a:ext cx="3200400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 descr="H:\CSS\CS documents\Photo\Programe Photo\CPP\20140717 Happy Ageing Day\Photo\027\DSC_024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356992"/>
            <a:ext cx="3713163" cy="2475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070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Result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en-US" altLang="zh-HK" kern="100" dirty="0">
                <a:latin typeface="Calibri"/>
                <a:ea typeface="新細明體"/>
                <a:cs typeface="Times New Roman"/>
              </a:rPr>
              <a:t>Very positive feedback received from the participants</a:t>
            </a:r>
            <a:endParaRPr lang="zh-TW" altLang="zh-HK" kern="100" dirty="0">
              <a:latin typeface="Calibri"/>
              <a:ea typeface="新細明體"/>
              <a:cs typeface="Times New Roman"/>
            </a:endParaRPr>
          </a:p>
          <a:p>
            <a:pPr marL="0" indent="0">
              <a:buNone/>
            </a:pPr>
            <a:endParaRPr lang="en-AU" dirty="0" smtClean="0"/>
          </a:p>
          <a:p>
            <a:endParaRPr lang="en-AU" dirty="0" smtClean="0"/>
          </a:p>
        </p:txBody>
      </p:sp>
      <p:pic>
        <p:nvPicPr>
          <p:cNvPr id="16386" name="Picture 2" descr="H:\CSS\CS documents\Photo\Programe Photo\CPP\20140717 Happy Ageing Day\Photo\016\DSC_0186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88840"/>
            <a:ext cx="3200400" cy="2230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429000"/>
            <a:ext cx="32004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717032"/>
            <a:ext cx="32004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1910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Result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en-US" altLang="zh-HK" kern="100" dirty="0">
                <a:latin typeface="Calibri"/>
                <a:ea typeface="新細明體"/>
                <a:cs typeface="Times New Roman"/>
              </a:rPr>
              <a:t>Many people take few hours’ travel to the venues for they want to learn how to become happier in their older age.</a:t>
            </a:r>
            <a:endParaRPr lang="zh-TW" altLang="zh-HK" kern="100" dirty="0">
              <a:effectLst/>
              <a:latin typeface="Calibri"/>
              <a:ea typeface="新細明體"/>
              <a:cs typeface="Times New Roman"/>
            </a:endParaRPr>
          </a:p>
        </p:txBody>
      </p:sp>
      <p:pic>
        <p:nvPicPr>
          <p:cNvPr id="20482" name="Picture 2" descr="H:\CSS\CS documents\Photo\Programe Photo\CPP\20140717 Happy Ageing Day\Photo\016\DSC_0009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420888"/>
            <a:ext cx="3200400" cy="2855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4597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6304666"/>
              </p:ext>
            </p:extLst>
          </p:nvPr>
        </p:nvGraphicFramePr>
        <p:xfrm>
          <a:off x="457200" y="1600206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le 4"/>
          <p:cNvSpPr>
            <a:spLocks noGrp="1" noChangeArrowheads="1"/>
          </p:cNvSpPr>
          <p:nvPr>
            <p:ph type="title"/>
          </p:nvPr>
        </p:nvSpPr>
        <p:spPr bwMode="auto">
          <a:xfrm>
            <a:off x="0" y="656256"/>
            <a:ext cx="8686800" cy="590931"/>
          </a:xfrm>
          <a:prstGeom prst="rect">
            <a:avLst/>
          </a:prstGeom>
          <a:solidFill>
            <a:srgbClr val="7A5E9C"/>
          </a:solidFill>
          <a:ln w="12700">
            <a:solidFill>
              <a:schemeClr val="bg1"/>
            </a:solidFill>
            <a:miter lim="800000"/>
            <a:headEnd/>
            <a:tailEnd/>
          </a:ln>
          <a:extLst/>
        </p:spPr>
        <p:txBody>
          <a:bodyPr rot="0" vert="horz" wrap="square" lIns="182880" tIns="45720" rIns="182880" bIns="45720" anchor="ctr" anchorCtr="0" upright="1">
            <a:spAutoFit/>
          </a:bodyPr>
          <a:lstStyle/>
          <a:p>
            <a:pPr marL="609600" indent="-609600" algn="l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en-US" altLang="zh-TW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O</a:t>
            </a:r>
            <a:r>
              <a:rPr lang="en-US" altLang="zh-TW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ur Services</a:t>
            </a:r>
          </a:p>
        </p:txBody>
      </p:sp>
    </p:spTree>
    <p:extLst>
      <p:ext uri="{BB962C8B-B14F-4D97-AF65-F5344CB8AC3E}">
        <p14:creationId xmlns:p14="http://schemas.microsoft.com/office/powerpoint/2010/main" val="2654403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Result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pPr>
              <a:spcAft>
                <a:spcPts val="0"/>
              </a:spcAft>
            </a:pPr>
            <a:r>
              <a:rPr lang="en-US" altLang="zh-HK" kern="100" dirty="0">
                <a:latin typeface="Calibri"/>
                <a:ea typeface="新細明體"/>
                <a:cs typeface="Times New Roman"/>
              </a:rPr>
              <a:t>The 180 participants were asked to fill out the evaluation form at the end of the workshop. The survey found that over 75% of participants are very satisfied and enjoy the </a:t>
            </a:r>
            <a:r>
              <a:rPr lang="en-US" altLang="zh-HK" kern="100" dirty="0" smtClean="0">
                <a:latin typeface="Calibri"/>
                <a:ea typeface="新細明體"/>
                <a:cs typeface="Times New Roman"/>
              </a:rPr>
              <a:t>program. </a:t>
            </a:r>
            <a:r>
              <a:rPr lang="en-US" altLang="zh-HK" kern="100" dirty="0">
                <a:latin typeface="Calibri"/>
                <a:ea typeface="新細明體"/>
                <a:cs typeface="Times New Roman"/>
              </a:rPr>
              <a:t>Many participants suggested that the senior expo should be held once or twice a year</a:t>
            </a:r>
            <a:endParaRPr lang="zh-TW" altLang="zh-HK" kern="100" dirty="0">
              <a:effectLst/>
              <a:latin typeface="Calibri"/>
              <a:ea typeface="新細明體"/>
              <a:cs typeface="Times New Roman"/>
            </a:endParaRPr>
          </a:p>
        </p:txBody>
      </p:sp>
      <p:pic>
        <p:nvPicPr>
          <p:cNvPr id="15362" name="Picture 2" descr="H:\CSS\CS documents\Photo\Programe Photo\CPP\20140717 Happy Ageing Day\Photo\016\DSC_011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575" y="2204864"/>
            <a:ext cx="3200400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459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Suggestion: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altLang="zh-HK" kern="100" dirty="0">
                <a:latin typeface="Calibri"/>
                <a:ea typeface="新細明體"/>
                <a:cs typeface="Times New Roman"/>
              </a:rPr>
              <a:t>to develop more culturally appropriate programs to deliver positive messages about ageing</a:t>
            </a:r>
            <a:endParaRPr lang="zh-TW" altLang="zh-HK" kern="100" dirty="0">
              <a:effectLst/>
              <a:latin typeface="Calibri"/>
              <a:ea typeface="新細明體"/>
              <a:cs typeface="Times New Roman"/>
            </a:endParaRPr>
          </a:p>
        </p:txBody>
      </p:sp>
      <p:pic>
        <p:nvPicPr>
          <p:cNvPr id="25602" name="Picture 2" descr="H:\CSS\CS documents\Photo\Programe Photo\CPP\20140717 Happy Ageing Day\Photo\016\DSC_0070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075" y="2348880"/>
            <a:ext cx="3200400" cy="2639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3390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Suggestion: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altLang="zh-HK" kern="100" dirty="0">
                <a:latin typeface="Calibri"/>
                <a:ea typeface="新細明體"/>
                <a:cs typeface="Times New Roman"/>
              </a:rPr>
              <a:t>using CBT (Cognitive </a:t>
            </a:r>
            <a:r>
              <a:rPr lang="en-US" altLang="zh-HK" kern="100" dirty="0" err="1">
                <a:latin typeface="Calibri"/>
                <a:ea typeface="新細明體"/>
                <a:cs typeface="Times New Roman"/>
              </a:rPr>
              <a:t>Behaviour</a:t>
            </a:r>
            <a:r>
              <a:rPr lang="en-US" altLang="zh-HK" kern="100" dirty="0">
                <a:latin typeface="Calibri"/>
                <a:ea typeface="新細明體"/>
                <a:cs typeface="Times New Roman"/>
              </a:rPr>
              <a:t> Therapy) to address their dysfunctional thoughts about ageing</a:t>
            </a:r>
            <a:endParaRPr lang="zh-TW" altLang="zh-HK" kern="100" dirty="0">
              <a:effectLst/>
              <a:latin typeface="Calibri"/>
              <a:ea typeface="新細明體"/>
              <a:cs typeface="Times New Roman"/>
            </a:endParaRPr>
          </a:p>
        </p:txBody>
      </p:sp>
      <p:pic>
        <p:nvPicPr>
          <p:cNvPr id="26626" name="Picture 2" descr="H:\CSS\CS documents\Photo\Programe Photo\CPP\20140717 Happy Ageing Day\Photo\016\DSC_0060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575" y="2348880"/>
            <a:ext cx="3200400" cy="2640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432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Suggestion: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0">
              <a:buClr>
                <a:srgbClr val="AA2B1E"/>
              </a:buClr>
            </a:pPr>
            <a:r>
              <a:rPr lang="en-US" altLang="zh-HK" dirty="0">
                <a:latin typeface="Calibri"/>
                <a:ea typeface="新細明體"/>
                <a:cs typeface="Times New Roman"/>
              </a:rPr>
              <a:t>to provide more meaningful social participation and volunteering for ageing to contribute to the community and obtain their satisfaction and achievement in turn.</a:t>
            </a:r>
            <a:endParaRPr lang="en-AU" dirty="0"/>
          </a:p>
        </p:txBody>
      </p:sp>
      <p:pic>
        <p:nvPicPr>
          <p:cNvPr id="27650" name="Picture 2" descr="H:\CSS\CS documents\Photo\Programe Photo\CPP\20140717 Happy Ageing Day\Photo\016\DSC_0061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276872"/>
            <a:ext cx="3200400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Suggestion: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increase </a:t>
            </a:r>
            <a:r>
              <a:rPr lang="en-US" dirty="0"/>
              <a:t>their awareness of the symptoms of mental health issues</a:t>
            </a:r>
            <a:endParaRPr lang="en-AU" dirty="0"/>
          </a:p>
        </p:txBody>
      </p:sp>
      <p:pic>
        <p:nvPicPr>
          <p:cNvPr id="28674" name="Picture 2" descr="H:\CSS\CS documents\Photo\Programe Photo\CPP\20140717 Happy Ageing Day\Photo\016\DSC_0002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575" y="2132856"/>
            <a:ext cx="3200400" cy="2856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5340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727201" y="1268760"/>
            <a:ext cx="5723468" cy="792089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Thank you very much</a:t>
            </a:r>
            <a:endParaRPr lang="en-AU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727200" y="2852936"/>
            <a:ext cx="5712179" cy="2407686"/>
          </a:xfrm>
        </p:spPr>
        <p:txBody>
          <a:bodyPr/>
          <a:lstStyle/>
          <a:p>
            <a:endParaRPr lang="en-A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988840"/>
            <a:ext cx="5760640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3571875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2988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9574518"/>
              </p:ext>
            </p:extLst>
          </p:nvPr>
        </p:nvGraphicFramePr>
        <p:xfrm>
          <a:off x="457200" y="1600206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le 4"/>
          <p:cNvSpPr txBox="1">
            <a:spLocks noChangeArrowheads="1"/>
          </p:cNvSpPr>
          <p:nvPr/>
        </p:nvSpPr>
        <p:spPr bwMode="auto">
          <a:xfrm>
            <a:off x="0" y="656256"/>
            <a:ext cx="8686800" cy="590931"/>
          </a:xfrm>
          <a:prstGeom prst="rect">
            <a:avLst/>
          </a:prstGeom>
          <a:solidFill>
            <a:srgbClr val="7A5E9C"/>
          </a:solidFill>
          <a:ln w="12700">
            <a:solidFill>
              <a:schemeClr val="bg1"/>
            </a:solidFill>
            <a:miter lim="800000"/>
            <a:headEnd/>
            <a:tailEnd/>
          </a:ln>
          <a:extLst/>
        </p:spPr>
        <p:txBody>
          <a:bodyPr rot="0" vert="horz" wrap="square" lIns="182880" tIns="45720" rIns="182880" bIns="45720" rtlCol="0" anchor="ctr" anchorCtr="0" upright="1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609600" indent="-609600" algn="l">
              <a:lnSpc>
                <a:spcPct val="90000"/>
              </a:lnSpc>
              <a:buClr>
                <a:prstClr val="black"/>
              </a:buClr>
              <a:buFont typeface="Wingdings" pitchFamily="2" charset="2"/>
              <a:buNone/>
            </a:pPr>
            <a:r>
              <a:rPr lang="en-US" altLang="zh-TW" sz="36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prstClr val="white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Community Services</a:t>
            </a:r>
            <a:endParaRPr lang="en-US" altLang="zh-TW" sz="3600" b="1" dirty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prstClr val="white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2108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095023" y="1196752"/>
            <a:ext cx="6965245" cy="1008112"/>
          </a:xfrm>
          <a:solidFill>
            <a:srgbClr val="92D050"/>
          </a:solidFill>
        </p:spPr>
        <p:txBody>
          <a:bodyPr>
            <a:noAutofit/>
          </a:bodyPr>
          <a:lstStyle/>
          <a:p>
            <a:r>
              <a:rPr lang="en-AU" sz="2400" dirty="0">
                <a:solidFill>
                  <a:schemeClr val="bg1"/>
                </a:solidFill>
              </a:rPr>
              <a:t>CHINESE SENIORS HAPPY AGEING DAY 2014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3571875" cy="98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420888"/>
            <a:ext cx="6192688" cy="330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5877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Background of the program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/>
              <a:t>Based on the Chinese Senior Speak-up Forum held </a:t>
            </a:r>
            <a:r>
              <a:rPr lang="en-AU" dirty="0" smtClean="0"/>
              <a:t>on</a:t>
            </a:r>
            <a:r>
              <a:rPr lang="en-AU" dirty="0" smtClean="0"/>
              <a:t> </a:t>
            </a:r>
            <a:r>
              <a:rPr lang="en-AU" dirty="0"/>
              <a:t>the 22nd of November 2013, </a:t>
            </a:r>
            <a:r>
              <a:rPr lang="en-US" dirty="0"/>
              <a:t>we compiled various views and comments regarding mental well-being issues of seniors and elder migrants in view of the various contributing barriers</a:t>
            </a:r>
            <a:endParaRPr lang="en-A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3" y="2276872"/>
            <a:ext cx="3364482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84353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圖片 8" descr="older friends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03243" y="4545496"/>
            <a:ext cx="1699524" cy="962558"/>
          </a:xfrm>
          <a:prstGeom prst="rect">
            <a:avLst/>
          </a:prstGeom>
        </p:spPr>
      </p:pic>
      <p:pic>
        <p:nvPicPr>
          <p:cNvPr id="6" name="圖片 5" descr="grandparents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436096" y="5334388"/>
            <a:ext cx="1315359" cy="1344274"/>
          </a:xfrm>
          <a:prstGeom prst="rect">
            <a:avLst/>
          </a:prstGeom>
        </p:spPr>
      </p:pic>
      <p:pic>
        <p:nvPicPr>
          <p:cNvPr id="5" name="圖片 4" descr="C:\Users\Dolly Huang\AppData\Local\Microsoft\Windows\Temporary Internet Files\Content.IE5\0A5B50VB\MC900287168[1].wm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620688"/>
            <a:ext cx="1461091" cy="1570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5846557"/>
              </p:ext>
            </p:extLst>
          </p:nvPr>
        </p:nvGraphicFramePr>
        <p:xfrm>
          <a:off x="785194" y="556642"/>
          <a:ext cx="7557518" cy="56719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7" name="圖片 6" descr="we can do it.jpg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7308304" y="3592495"/>
            <a:ext cx="1076857" cy="1741893"/>
          </a:xfrm>
          <a:prstGeom prst="rect">
            <a:avLst/>
          </a:prstGeom>
        </p:spPr>
      </p:pic>
      <p:pic>
        <p:nvPicPr>
          <p:cNvPr id="8" name="圖片 7" descr="C:\Users\Dolly Huang\AppData\Local\Microsoft\Windows\Temporary Internet Files\Content.IE5\8OUCI4MR\MC900250754[1].wmf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340691" y="495325"/>
            <a:ext cx="1187234" cy="1653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圖片 9" descr="images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971600" y="1387564"/>
            <a:ext cx="1125421" cy="1370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259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Background of the program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More support should be provided in services that promote a positive form of psycho-social well-being for elderly Chinese immigrants to access for the services in Australia.</a:t>
            </a:r>
          </a:p>
          <a:p>
            <a:pPr algn="just"/>
            <a:r>
              <a:rPr lang="en-US" dirty="0"/>
              <a:t>CCSSCI therefore has decided to launch for the senior expo focusing on the mental well-being of Chinese elderly people. </a:t>
            </a:r>
          </a:p>
          <a:p>
            <a:endParaRPr lang="en-AU" dirty="0"/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4067327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sz="2000" dirty="0"/>
              <a:t>What is CHINESE SENIORS HAPPY AGEING DAY 2014?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Aim</a:t>
            </a:r>
          </a:p>
          <a:p>
            <a:endParaRPr lang="en-AU" dirty="0" smtClean="0"/>
          </a:p>
          <a:p>
            <a:pPr marL="0" indent="0" algn="just">
              <a:buNone/>
            </a:pPr>
            <a:r>
              <a:rPr lang="en-AU" dirty="0" smtClean="0"/>
              <a:t>The Chinese Seniors Happy </a:t>
            </a:r>
            <a:r>
              <a:rPr lang="en-AU" dirty="0"/>
              <a:t>ageing day </a:t>
            </a:r>
            <a:r>
              <a:rPr lang="en-AU" dirty="0" smtClean="0"/>
              <a:t>aims </a:t>
            </a:r>
            <a:r>
              <a:rPr lang="en-AU" dirty="0"/>
              <a:t>to enhance their information on how to age positively and various relaxation techniques.</a:t>
            </a:r>
          </a:p>
        </p:txBody>
      </p:sp>
    </p:spTree>
    <p:extLst>
      <p:ext uri="{BB962C8B-B14F-4D97-AF65-F5344CB8AC3E}">
        <p14:creationId xmlns:p14="http://schemas.microsoft.com/office/powerpoint/2010/main" val="137886234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1" y="1052736"/>
            <a:ext cx="7488833" cy="4968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4559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383</TotalTime>
  <Words>647</Words>
  <Application>Microsoft Office PowerPoint</Application>
  <PresentationFormat>如螢幕大小 (4:3)</PresentationFormat>
  <Paragraphs>76</Paragraphs>
  <Slides>25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4</vt:i4>
      </vt:variant>
      <vt:variant>
        <vt:lpstr>投影片標題</vt:lpstr>
      </vt:variant>
      <vt:variant>
        <vt:i4>25</vt:i4>
      </vt:variant>
    </vt:vector>
  </HeadingPairs>
  <TitlesOfParts>
    <vt:vector size="29" baseType="lpstr">
      <vt:lpstr>Pushpin</vt:lpstr>
      <vt:lpstr>Office Theme</vt:lpstr>
      <vt:lpstr>1_Office Theme</vt:lpstr>
      <vt:lpstr>2_Office Theme</vt:lpstr>
      <vt:lpstr>PowerPoint 簡報</vt:lpstr>
      <vt:lpstr>Our Services</vt:lpstr>
      <vt:lpstr>PowerPoint 簡報</vt:lpstr>
      <vt:lpstr>CHINESE SENIORS HAPPY AGEING DAY 2014</vt:lpstr>
      <vt:lpstr>Background of the program</vt:lpstr>
      <vt:lpstr>PowerPoint 簡報</vt:lpstr>
      <vt:lpstr>Background of the program</vt:lpstr>
      <vt:lpstr>What is CHINESE SENIORS HAPPY AGEING DAY 2014? </vt:lpstr>
      <vt:lpstr>PowerPoint 簡報</vt:lpstr>
      <vt:lpstr>What is CHINESE SENIORS HAPPY AGEING DAY 2014? </vt:lpstr>
      <vt:lpstr>Over 10 workshop to cover a wide range of topics in the Happy Ageing Day:</vt:lpstr>
      <vt:lpstr>Over 10 workshop to cover a wide range of topics in the Happy Ageing Day:</vt:lpstr>
      <vt:lpstr>Over 10 workshop to cover a wide range of topics in the Happy Ageing Day:</vt:lpstr>
      <vt:lpstr>Over 10 workshop to cover a wide range of topics in the Happy Ageing Day:</vt:lpstr>
      <vt:lpstr>Over 10 workshop to cover a wide range of topics in the Happy Ageing Day:</vt:lpstr>
      <vt:lpstr>Over 10 workshop to cover a wide range of topics in the Happy Ageing Day:</vt:lpstr>
      <vt:lpstr>Over 10 workshop to cover a wide range of topics in the Happy Ageing Day:</vt:lpstr>
      <vt:lpstr>Result</vt:lpstr>
      <vt:lpstr>Result</vt:lpstr>
      <vt:lpstr>Result</vt:lpstr>
      <vt:lpstr>Suggestion:</vt:lpstr>
      <vt:lpstr>Suggestion:</vt:lpstr>
      <vt:lpstr>Suggestion:</vt:lpstr>
      <vt:lpstr>Suggestion:</vt:lpstr>
      <vt:lpstr>Thank you very much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CHINESE SENIORS HAPPY AGEING DAY 2014</dc:title>
  <dc:creator>William Chu</dc:creator>
  <cp:lastModifiedBy>user</cp:lastModifiedBy>
  <cp:revision>30</cp:revision>
  <dcterms:created xsi:type="dcterms:W3CDTF">2014-11-11T00:23:18Z</dcterms:created>
  <dcterms:modified xsi:type="dcterms:W3CDTF">2014-11-12T20:52:23Z</dcterms:modified>
</cp:coreProperties>
</file>